
<file path=[Content_Types].xml><?xml version="1.0" encoding="utf-8"?>
<Types xmlns="http://schemas.openxmlformats.org/package/2006/content-types">
  <Default ContentType="application/x-fontdata" Extension="fntdata"/>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theme+xml" PartName="/ppt/theme/theme2.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officedocument.presentationml.notesSlide+xml" PartName="/ppt/notesSlides/notesSlide30.xml"/>
  <Override ContentType="application/vnd.openxmlformats-officedocument.presentationml.notesSlide+xml" PartName="/ppt/notesSlides/notesSlide31.xml"/>
  <Override ContentType="application/vnd.openxmlformats-officedocument.presentationml.notesSlide+xml" PartName="/ppt/notesSlides/notesSlide32.xml"/>
  <Override ContentType="application/vnd.openxmlformats-officedocument.presentationml.notesSlide+xml" PartName="/ppt/notesSlides/notesSlide33.xml"/>
  <Override ContentType="application/vnd.openxmlformats-officedocument.presentationml.notesSlide+xml" PartName="/ppt/notesSlides/notesSlide34.xml"/>
  <Override ContentType="application/vnd.openxmlformats-officedocument.presentationml.notesSlide+xml" PartName="/ppt/notesSlides/notesSlide35.xml"/>
  <Override ContentType="application/vnd.openxmlformats-officedocument.presentationml.notesSlide+xml" PartName="/ppt/notesSlides/notesSlide36.xml"/>
  <Override ContentType="application/vnd.openxmlformats-officedocument.presentationml.notesSlide+xml" PartName="/ppt/notesSlides/notesSlide37.xml"/>
  <Override ContentType="application/vnd.openxmlformats-officedocument.presentationml.notesSlide+xml" PartName="/ppt/notesSlides/notesSlide38.xml"/>
  <Override ContentType="application/vnd.openxmlformats-officedocument.presentationml.notesSlide+xml" PartName="/ppt/notesSlides/notesSlide39.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40.xml"/>
  <Override ContentType="application/vnd.openxmlformats-officedocument.presentationml.notesSlide+xml" PartName="/ppt/notesSlides/notesSlide41.xml"/>
  <Override ContentType="application/vnd.openxmlformats-package.core-properties+xml" PartName="/docProps/core.xml"/>
  <Override ContentType="application/vnd.openxmlformats-officedocument.extended-properties+xml" PartName="/docProps/app.xml"/>
  <Override ContentType="application/binary" PartName="/ppt/metadata"/>
  <Default ContentType="image/jpeg" Extension="jpeg"/>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8" r:id="rId2"/>
    <p:sldMasterId id="2147483668" r:id="rId3"/>
  </p:sldMasterIdLst>
  <p:notesMasterIdLst>
    <p:notesMasterId r:id="rId45"/>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Lst>
  <p:sldSz cx="9144000" cy="5143500" type="screen16x9"/>
  <p:notesSz cx="6858000" cy="9144000"/>
  <p:embeddedFontLst>
    <p:embeddedFont>
      <p:font typeface="Calibri" panose="020F0502020204030204" pitchFamily="34" charset="0"/>
      <p:regular r:id="rId46"/>
      <p:bold r:id="rId47"/>
      <p:italic r:id="rId48"/>
      <p:boldItalic r:id="rId49"/>
    </p:embeddedFont>
    <p:embeddedFont>
      <p:font typeface="Fira Sans Extra Condensed" panose="020B0503050000020004" pitchFamily="34" charset="0"/>
      <p:regular r:id="rId50"/>
      <p:bold r:id="rId51"/>
      <p:italic r:id="rId52"/>
      <p:boldItalic r:id="rId53"/>
    </p:embeddedFont>
    <p:embeddedFont>
      <p:font typeface="Roboto" panose="02000000000000000000" pitchFamily="2" charset="0"/>
      <p:regular r:id="rId54"/>
      <p:bold r:id="rId55"/>
      <p:italic r:id="rId56"/>
      <p:boldItalic r:id="rId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8" roundtripDataSignature="AMtx7miPVuLE86VnxPK6kwDzdLMzd7rWb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49BDF9F-D65C-43B4-9603-5B7A57845CB0}">
  <a:tblStyle styleId="{149BDF9F-D65C-43B4-9603-5B7A57845CB0}" styleName="Table_0">
    <a:wholeTbl>
      <a:tcTxStyle b="off" i="off">
        <a:font>
          <a:latin typeface="Arial"/>
          <a:ea typeface="Arial"/>
          <a:cs typeface="Arial"/>
        </a:font>
        <a:schemeClr val="dk1"/>
      </a:tcTxStyle>
      <a:tcStyle>
        <a:tcBdr>
          <a:left>
            <a:ln w="9525" cap="flat" cmpd="sng">
              <a:solidFill>
                <a:schemeClr val="accent6"/>
              </a:solidFill>
              <a:prstDash val="solid"/>
              <a:round/>
              <a:headEnd type="none" w="sm" len="sm"/>
              <a:tailEnd type="none" w="sm" len="sm"/>
            </a:ln>
          </a:left>
          <a:right>
            <a:ln w="9525" cap="flat" cmpd="sng">
              <a:solidFill>
                <a:schemeClr val="accent6"/>
              </a:solidFill>
              <a:prstDash val="solid"/>
              <a:round/>
              <a:headEnd type="none" w="sm" len="sm"/>
              <a:tailEnd type="none" w="sm" len="sm"/>
            </a:ln>
          </a:right>
          <a:top>
            <a:ln w="9525" cap="flat" cmpd="sng">
              <a:solidFill>
                <a:schemeClr val="accent6"/>
              </a:solidFill>
              <a:prstDash val="solid"/>
              <a:round/>
              <a:headEnd type="none" w="sm" len="sm"/>
              <a:tailEnd type="none" w="sm" len="sm"/>
            </a:ln>
          </a:top>
          <a:bottom>
            <a:ln w="9525" cap="flat" cmpd="sng">
              <a:solidFill>
                <a:schemeClr val="accent6"/>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op>
            <a:ln w="9525" cap="flat" cmpd="sng">
              <a:solidFill>
                <a:schemeClr val="accent6"/>
              </a:solidFill>
              <a:prstDash val="solid"/>
              <a:round/>
              <a:headEnd type="none" w="sm" len="sm"/>
              <a:tailEnd type="none" w="sm" len="sm"/>
            </a:ln>
          </a:top>
          <a:bottom>
            <a:ln w="9525" cap="flat" cmpd="sng">
              <a:solidFill>
                <a:schemeClr val="accent6"/>
              </a:solidFill>
              <a:prstDash val="solid"/>
              <a:round/>
              <a:headEnd type="none" w="sm" len="sm"/>
              <a:tailEnd type="none" w="sm" len="sm"/>
            </a:ln>
          </a:bottom>
        </a:tcBdr>
      </a:tcStyle>
    </a:band1H>
    <a:band2H>
      <a:tcTxStyle/>
      <a:tcStyle>
        <a:tcBdr/>
      </a:tcStyle>
    </a:band2H>
    <a:band1V>
      <a:tcTxStyle/>
      <a:tcStyle>
        <a:tcBdr>
          <a:left>
            <a:ln w="9525" cap="flat" cmpd="sng">
              <a:solidFill>
                <a:schemeClr val="accent6"/>
              </a:solidFill>
              <a:prstDash val="solid"/>
              <a:round/>
              <a:headEnd type="none" w="sm" len="sm"/>
              <a:tailEnd type="none" w="sm" len="sm"/>
            </a:ln>
          </a:left>
          <a:right>
            <a:ln w="9525" cap="flat" cmpd="sng">
              <a:solidFill>
                <a:schemeClr val="accent6"/>
              </a:solidFill>
              <a:prstDash val="solid"/>
              <a:round/>
              <a:headEnd type="none" w="sm" len="sm"/>
              <a:tailEnd type="none" w="sm" len="sm"/>
            </a:ln>
          </a:right>
        </a:tcBdr>
      </a:tcStyle>
    </a:band1V>
    <a:band2V>
      <a:tcTxStyle/>
      <a:tcStyle>
        <a:tcBdr>
          <a:left>
            <a:ln w="9525" cap="flat" cmpd="sng">
              <a:solidFill>
                <a:schemeClr val="accent6"/>
              </a:solidFill>
              <a:prstDash val="solid"/>
              <a:round/>
              <a:headEnd type="none" w="sm" len="sm"/>
              <a:tailEnd type="none" w="sm" len="sm"/>
            </a:ln>
          </a:left>
          <a:right>
            <a:ln w="9525" cap="flat" cmpd="sng">
              <a:solidFill>
                <a:schemeClr val="accent6"/>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tcStyle>
    </a:lastRow>
    <a:seCell>
      <a:tcTxStyle/>
      <a:tcStyle>
        <a:tcBdr/>
      </a:tcStyle>
    </a:seCell>
    <a:swCell>
      <a:tcTxStyle/>
      <a:tcStyle>
        <a:tcBdr/>
      </a:tcStyle>
    </a:swCell>
    <a:firstRow>
      <a:tcTxStyle b="on" i="off">
        <a:font>
          <a:latin typeface="Arial"/>
          <a:ea typeface="Arial"/>
          <a:cs typeface="Arial"/>
        </a:font>
        <a:schemeClr val="lt1"/>
      </a:tcTxStyle>
      <a:tcStyle>
        <a:tcBdr/>
        <a:fill>
          <a:solidFill>
            <a:schemeClr val="accent6"/>
          </a:solidFill>
        </a:fill>
      </a:tcStyle>
    </a:firstRow>
    <a:neCell>
      <a:tcTxStyle/>
      <a:tcStyle>
        <a:tcBdr/>
      </a:tcStyle>
    </a:neCell>
    <a:nwCell>
      <a:tcTxStyle/>
      <a:tcStyle>
        <a:tcBdr/>
      </a:tcStyle>
    </a:nwCell>
  </a:tblStyle>
  <a:tblStyle styleId="{BB5160EB-5006-44D7-B832-7DB98A1CBB5D}"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DF5F6"/>
          </a:solidFill>
        </a:fill>
      </a:tcStyle>
    </a:wholeTbl>
    <a:band1H>
      <a:tcTxStyle/>
      <a:tcStyle>
        <a:tcBdr/>
        <a:fill>
          <a:solidFill>
            <a:srgbClr val="D9EAEC"/>
          </a:solidFill>
        </a:fill>
      </a:tcStyle>
    </a:band1H>
    <a:band2H>
      <a:tcTxStyle/>
      <a:tcStyle>
        <a:tcBdr/>
      </a:tcStyle>
    </a:band2H>
    <a:band1V>
      <a:tcTxStyle/>
      <a:tcStyle>
        <a:tcBdr/>
        <a:fill>
          <a:solidFill>
            <a:srgbClr val="D9EAEC"/>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280" autoAdjust="0"/>
  </p:normalViewPr>
  <p:slideViewPr>
    <p:cSldViewPr snapToGrid="0">
      <p:cViewPr varScale="1">
        <p:scale>
          <a:sx n="85" d="100"/>
          <a:sy n="85" d="100"/>
        </p:scale>
        <p:origin x="1306"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notesMaster" Target="notesMasters/notesMaster1.xml"/><Relationship Id="rId53" Type="http://schemas.openxmlformats.org/officeDocument/2006/relationships/font" Target="fonts/font8.fntdata"/><Relationship Id="rId58" Type="http://customschemas.google.com/relationships/presentationmetadata" Target="metadata"/><Relationship Id="rId5" Type="http://schemas.openxmlformats.org/officeDocument/2006/relationships/slide" Target="slides/slide2.xml"/><Relationship Id="rId61" Type="http://schemas.openxmlformats.org/officeDocument/2006/relationships/theme" Target="theme/theme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font" Target="fonts/font3.fntdata"/><Relationship Id="rId56" Type="http://schemas.openxmlformats.org/officeDocument/2006/relationships/font" Target="fonts/font11.fntdata"/><Relationship Id="rId8" Type="http://schemas.openxmlformats.org/officeDocument/2006/relationships/slide" Target="slides/slide5.xml"/><Relationship Id="rId51" Type="http://schemas.openxmlformats.org/officeDocument/2006/relationships/font" Target="fonts/font6.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1.fntdata"/><Relationship Id="rId59"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font" Target="fonts/font9.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font" Target="fonts/font7.fntdata"/><Relationship Id="rId6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oleObject" Target="file:///C:\Users\deshmukh.tejashree\Desktop\laxmikant\New%20Microsoft%20Excel%20Worksheet.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
          <c:y val="0.12629583450370999"/>
          <c:w val="0.85264850504789735"/>
          <c:h val="0.82395499670374317"/>
        </c:manualLayout>
      </c:layout>
      <c:pie3DChart>
        <c:varyColors val="1"/>
        <c:ser>
          <c:idx val="0"/>
          <c:order val="0"/>
          <c:tx>
            <c:strRef>
              <c:f>Sheet2!$I$32:$I$33</c:f>
              <c:strCache>
                <c:ptCount val="2"/>
                <c:pt idx="0">
                  <c:v>Energy Consumption(%)</c:v>
                </c:pt>
                <c:pt idx="1">
                  <c:v>Avg</c:v>
                </c:pt>
              </c:strCache>
            </c:strRef>
          </c:tx>
          <c:dPt>
            <c:idx val="0"/>
            <c:bubble3D val="0"/>
            <c:spPr>
              <a:solidFill>
                <a:schemeClr val="accent1"/>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1-EFB7-45DF-AD1E-51BEB563DB61}"/>
              </c:ext>
            </c:extLst>
          </c:dPt>
          <c:dPt>
            <c:idx val="1"/>
            <c:bubble3D val="0"/>
            <c:spPr>
              <a:solidFill>
                <a:schemeClr val="accent2"/>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3-EFB7-45DF-AD1E-51BEB563DB61}"/>
              </c:ext>
            </c:extLst>
          </c:dPt>
          <c:dPt>
            <c:idx val="2"/>
            <c:bubble3D val="0"/>
            <c:spPr>
              <a:solidFill>
                <a:schemeClr val="accent3"/>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5-EFB7-45DF-AD1E-51BEB563DB61}"/>
              </c:ext>
            </c:extLst>
          </c:dPt>
          <c:dPt>
            <c:idx val="3"/>
            <c:bubble3D val="0"/>
            <c:spPr>
              <a:solidFill>
                <a:schemeClr val="accent4"/>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7-EFB7-45DF-AD1E-51BEB563DB61}"/>
              </c:ext>
            </c:extLst>
          </c:dPt>
          <c:dPt>
            <c:idx val="4"/>
            <c:bubble3D val="0"/>
            <c:spPr>
              <a:solidFill>
                <a:schemeClr val="accent5"/>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9-EFB7-45DF-AD1E-51BEB563DB61}"/>
              </c:ext>
            </c:extLst>
          </c:dPt>
          <c:dPt>
            <c:idx val="5"/>
            <c:bubble3D val="0"/>
            <c:spPr>
              <a:solidFill>
                <a:schemeClr val="accent6"/>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B-EFB7-45DF-AD1E-51BEB563DB61}"/>
              </c:ext>
            </c:extLst>
          </c:dPt>
          <c:dLbls>
            <c:dLbl>
              <c:idx val="3"/>
              <c:layout>
                <c:manualLayout>
                  <c:x val="6.4751417867576185E-3"/>
                  <c:y val="1.067371580832596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EFB7-45DF-AD1E-51BEB563DB61}"/>
                </c:ext>
              </c:extLst>
            </c:dLbl>
            <c:dLbl>
              <c:idx val="4"/>
              <c:layout>
                <c:manualLayout>
                  <c:x val="3.7230205599300036E-2"/>
                  <c:y val="8.7408529159718307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9-EFB7-45DF-AD1E-51BEB563DB61}"/>
                </c:ext>
              </c:extLst>
            </c:dLbl>
            <c:dLbl>
              <c:idx val="5"/>
              <c:layout>
                <c:manualLayout>
                  <c:x val="5.7414304482200102E-3"/>
                  <c:y val="1.6854682068728286E-3"/>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B-EFB7-45DF-AD1E-51BEB563DB61}"/>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multiLvlStrRef>
              <c:f>Sheet2!$B$34:$H$39</c:f>
              <c:multiLvlStrCache>
                <c:ptCount val="6"/>
                <c:lvl>
                  <c:pt idx="0">
                    <c:v>50</c:v>
                  </c:pt>
                  <c:pt idx="1">
                    <c:v>16</c:v>
                  </c:pt>
                  <c:pt idx="2">
                    <c:v>26</c:v>
                  </c:pt>
                  <c:pt idx="3">
                    <c:v>1.5</c:v>
                  </c:pt>
                  <c:pt idx="4">
                    <c:v>3.5</c:v>
                  </c:pt>
                  <c:pt idx="5">
                    <c:v>β</c:v>
                  </c:pt>
                </c:lvl>
                <c:lvl>
                  <c:pt idx="0">
                    <c:v>45</c:v>
                  </c:pt>
                  <c:pt idx="1">
                    <c:v>25</c:v>
                  </c:pt>
                  <c:pt idx="2">
                    <c:v>17</c:v>
                  </c:pt>
                  <c:pt idx="3">
                    <c:v>2</c:v>
                  </c:pt>
                  <c:pt idx="4">
                    <c:v>7</c:v>
                  </c:pt>
                  <c:pt idx="5">
                    <c:v>1</c:v>
                  </c:pt>
                </c:lvl>
                <c:lvl>
                  <c:pt idx="0">
                    <c:v>42</c:v>
                  </c:pt>
                  <c:pt idx="1">
                    <c:v>17</c:v>
                  </c:pt>
                  <c:pt idx="2">
                    <c:v>24</c:v>
                  </c:pt>
                  <c:pt idx="3">
                    <c:v>3</c:v>
                  </c:pt>
                  <c:pt idx="4">
                    <c:v>9</c:v>
                  </c:pt>
                  <c:pt idx="5">
                    <c:v>5</c:v>
                  </c:pt>
                </c:lvl>
                <c:lvl>
                  <c:pt idx="0">
                    <c:v>45</c:v>
                  </c:pt>
                  <c:pt idx="1">
                    <c:v>22</c:v>
                  </c:pt>
                  <c:pt idx="2">
                    <c:v>21</c:v>
                  </c:pt>
                  <c:pt idx="3">
                    <c:v>2</c:v>
                  </c:pt>
                  <c:pt idx="4">
                    <c:v>5</c:v>
                  </c:pt>
                  <c:pt idx="5">
                    <c:v>4</c:v>
                  </c:pt>
                </c:lvl>
                <c:lvl>
                  <c:pt idx="0">
                    <c:v>44</c:v>
                  </c:pt>
                  <c:pt idx="1">
                    <c:v>16</c:v>
                  </c:pt>
                  <c:pt idx="2">
                    <c:v>13</c:v>
                  </c:pt>
                  <c:pt idx="3">
                    <c:v>6</c:v>
                  </c:pt>
                  <c:pt idx="4">
                    <c:v>4</c:v>
                  </c:pt>
                  <c:pt idx="5">
                    <c:v>2</c:v>
                  </c:pt>
                </c:lvl>
                <c:lvl>
                  <c:pt idx="0">
                    <c:v>51</c:v>
                  </c:pt>
                  <c:pt idx="1">
                    <c:v>26</c:v>
                  </c:pt>
                  <c:pt idx="2">
                    <c:v>12</c:v>
                  </c:pt>
                  <c:pt idx="3">
                    <c:v>5</c:v>
                  </c:pt>
                  <c:pt idx="4">
                    <c:v>4</c:v>
                  </c:pt>
                  <c:pt idx="5">
                    <c:v>2</c:v>
                  </c:pt>
                </c:lvl>
                <c:lvl>
                  <c:pt idx="0">
                    <c:v>Air Conditioning</c:v>
                  </c:pt>
                  <c:pt idx="1">
                    <c:v>Lighting</c:v>
                  </c:pt>
                  <c:pt idx="2">
                    <c:v>Sewing Machines</c:v>
                  </c:pt>
                  <c:pt idx="3">
                    <c:v>Pumps/Fans/Blowers</c:v>
                  </c:pt>
                  <c:pt idx="4">
                    <c:v>Compressor</c:v>
                  </c:pt>
                  <c:pt idx="5">
                    <c:v>Other Equipment</c:v>
                  </c:pt>
                </c:lvl>
              </c:multiLvlStrCache>
            </c:multiLvlStrRef>
          </c:cat>
          <c:val>
            <c:numRef>
              <c:f>Sheet2!$I$34:$I$39</c:f>
              <c:numCache>
                <c:formatCode>General</c:formatCode>
                <c:ptCount val="6"/>
                <c:pt idx="0">
                  <c:v>46</c:v>
                </c:pt>
                <c:pt idx="1">
                  <c:v>20</c:v>
                </c:pt>
                <c:pt idx="2">
                  <c:v>19</c:v>
                </c:pt>
                <c:pt idx="3">
                  <c:v>3</c:v>
                </c:pt>
                <c:pt idx="4">
                  <c:v>5</c:v>
                </c:pt>
                <c:pt idx="5">
                  <c:v>3</c:v>
                </c:pt>
              </c:numCache>
            </c:numRef>
          </c:val>
          <c:extLst>
            <c:ext xmlns:c16="http://schemas.microsoft.com/office/drawing/2014/chart" uri="{C3380CC4-5D6E-409C-BE32-E72D297353CC}">
              <c16:uniqueId val="{0000000C-EFB7-45DF-AD1E-51BEB563DB61}"/>
            </c:ext>
          </c:extLst>
        </c:ser>
        <c:dLbls>
          <c:dLblPos val="ctr"/>
          <c:showLegendKey val="0"/>
          <c:showVal val="0"/>
          <c:showCatName val="0"/>
          <c:showSerName val="0"/>
          <c:showPercent val="1"/>
          <c:showBubbleSize val="0"/>
          <c:showLeaderLines val="1"/>
        </c:dLbls>
      </c:pie3DChart>
      <c:spPr>
        <a:noFill/>
        <a:ln>
          <a:noFill/>
        </a:ln>
        <a:effectLst/>
      </c:spPr>
    </c:plotArea>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static1.vietstock.vn/edocs/Files/2024/08/19/bao-cao-nganh-det-may-bat-on-the-gioi-can-tro-da-phuc-hoi_20240819110535.pdf"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thttextile.com.vn/tam-quan-trong-det-may-viet-nam-nen-kinh-te-xanh/" TargetMode="External"/><Relationship Id="rId5" Type="http://schemas.openxmlformats.org/officeDocument/2006/relationships/hyperlink" Target="https://tapchicongthuong.vn/nganh-det-may-nam-2024--xuat-khau-uoc-dat-44-ty-usd--nhieu-thach-thuc-trong-chuyen-doi-xanh-129997.htm" TargetMode="External"/><Relationship Id="rId4" Type="http://schemas.openxmlformats.org/officeDocument/2006/relationships/hyperlink" Target="https://theky.vn/wp-content/uploads/2024/10/STK-Ban-tin-IR-ky-39-Q3-9M2024-vie.pdf" TargetMode="Externa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3" name="Google Shape;27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5" name="Google Shape;705;p10: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12" name="Google Shape;712;p1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22" name="Google Shape;722;p12: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5"/>
        <p:cNvGrpSpPr/>
        <p:nvPr/>
      </p:nvGrpSpPr>
      <p:grpSpPr>
        <a:xfrm>
          <a:off x="0" y="0"/>
          <a:ext cx="0" cy="0"/>
          <a:chOff x="0" y="0"/>
          <a:chExt cx="0" cy="0"/>
        </a:xfrm>
      </p:grpSpPr>
      <p:sp>
        <p:nvSpPr>
          <p:cNvPr id="836" name="Google Shape;836;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7" name="Google Shape;837;p13: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6"/>
        <p:cNvGrpSpPr/>
        <p:nvPr/>
      </p:nvGrpSpPr>
      <p:grpSpPr>
        <a:xfrm>
          <a:off x="0" y="0"/>
          <a:ext cx="0" cy="0"/>
          <a:chOff x="0" y="0"/>
          <a:chExt cx="0" cy="0"/>
        </a:xfrm>
      </p:grpSpPr>
      <p:sp>
        <p:nvSpPr>
          <p:cNvPr id="977" name="Google Shape;97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78" name="Google Shape;978;p14: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3"/>
        <p:cNvGrpSpPr/>
        <p:nvPr/>
      </p:nvGrpSpPr>
      <p:grpSpPr>
        <a:xfrm>
          <a:off x="0" y="0"/>
          <a:ext cx="0" cy="0"/>
          <a:chOff x="0" y="0"/>
          <a:chExt cx="0" cy="0"/>
        </a:xfrm>
      </p:grpSpPr>
      <p:sp>
        <p:nvSpPr>
          <p:cNvPr id="1034" name="Google Shape;103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5" name="Google Shape;1035;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Về công nghệ sản xuất sợi cotton, các doanh nghiệp sợi tại Việt Nam có thể sản xuất sợi CD và sợi nồi cọc đáp ứng nhu cầu thị trường thế giới. Tuy nhiên, hiện tại máy móc ngành sợi trong nước vẫn chưa được nâng cấp đồng bộ, một số nhà máy vẫn sử dụng máy móc cũ nên chất lượng sợi không đồng đều giữa các nhà máy.  </a:t>
            </a:r>
            <a:endParaRPr/>
          </a:p>
          <a:p>
            <a:pPr marL="457200" lvl="0" indent="-298450" algn="l" rtl="0">
              <a:lnSpc>
                <a:spcPct val="100000"/>
              </a:lnSpc>
              <a:spcBef>
                <a:spcPts val="0"/>
              </a:spcBef>
              <a:spcAft>
                <a:spcPts val="0"/>
              </a:spcAft>
              <a:buSzPts val="1100"/>
              <a:buChar char="●"/>
            </a:pPr>
            <a:r>
              <a:rPr lang="en-US"/>
              <a:t>Về công nghệ sản xuất sợi tổng hợp, hiện tại chỉ có 4 doanh nghiệp tại Việt Nam sản xuất sản phẩm sợi dài (sợi filament) từ hạt nhựa (công nghệ Chips spinning) là Sợi Thế Kỷ, Đông Thiên Phú, Hualon và Hưng Nghiệp Formosa. Các doanh nghiệp sản xuất sợi tổng hợp khác trong nước sản xuất sợi ngắn (sợi staple) từ xơ ngắn nhập khẩu. </a:t>
            </a:r>
            <a:endParaRPr/>
          </a:p>
        </p:txBody>
      </p:sp>
      <p:sp>
        <p:nvSpPr>
          <p:cNvPr id="1036" name="Google Shape;1036;p15: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15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1"/>
        <p:cNvGrpSpPr/>
        <p:nvPr/>
      </p:nvGrpSpPr>
      <p:grpSpPr>
        <a:xfrm>
          <a:off x="0" y="0"/>
          <a:ext cx="0" cy="0"/>
          <a:chOff x="0" y="0"/>
          <a:chExt cx="0" cy="0"/>
        </a:xfrm>
      </p:grpSpPr>
      <p:sp>
        <p:nvSpPr>
          <p:cNvPr id="1042" name="Google Shape;1042;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43" name="Google Shape;1043;p16: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7"/>
        <p:cNvGrpSpPr/>
        <p:nvPr/>
      </p:nvGrpSpPr>
      <p:grpSpPr>
        <a:xfrm>
          <a:off x="0" y="0"/>
          <a:ext cx="0" cy="0"/>
          <a:chOff x="0" y="0"/>
          <a:chExt cx="0" cy="0"/>
        </a:xfrm>
      </p:grpSpPr>
      <p:sp>
        <p:nvSpPr>
          <p:cNvPr id="1048" name="Google Shape;1048;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49" name="Google Shape;1049;p17: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4"/>
        <p:cNvGrpSpPr/>
        <p:nvPr/>
      </p:nvGrpSpPr>
      <p:grpSpPr>
        <a:xfrm>
          <a:off x="0" y="0"/>
          <a:ext cx="0" cy="0"/>
          <a:chOff x="0" y="0"/>
          <a:chExt cx="0" cy="0"/>
        </a:xfrm>
      </p:grpSpPr>
      <p:sp>
        <p:nvSpPr>
          <p:cNvPr id="1055" name="Google Shape;1055;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6" name="Google Shape;1056;p18: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0"/>
        <p:cNvGrpSpPr/>
        <p:nvPr/>
      </p:nvGrpSpPr>
      <p:grpSpPr>
        <a:xfrm>
          <a:off x="0" y="0"/>
          <a:ext cx="0" cy="0"/>
          <a:chOff x="0" y="0"/>
          <a:chExt cx="0" cy="0"/>
        </a:xfrm>
      </p:grpSpPr>
      <p:sp>
        <p:nvSpPr>
          <p:cNvPr id="1091" name="Google Shape;1091;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92" name="Google Shape;1092;p19: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6" name="Google Shape;596;p2: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5"/>
        <p:cNvGrpSpPr/>
        <p:nvPr/>
      </p:nvGrpSpPr>
      <p:grpSpPr>
        <a:xfrm>
          <a:off x="0" y="0"/>
          <a:ext cx="0" cy="0"/>
          <a:chOff x="0" y="0"/>
          <a:chExt cx="0" cy="0"/>
        </a:xfrm>
      </p:grpSpPr>
      <p:sp>
        <p:nvSpPr>
          <p:cNvPr id="1096" name="Google Shape;1096;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97" name="Google Shape;1097;p20: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2"/>
        <p:cNvGrpSpPr/>
        <p:nvPr/>
      </p:nvGrpSpPr>
      <p:grpSpPr>
        <a:xfrm>
          <a:off x="0" y="0"/>
          <a:ext cx="0" cy="0"/>
          <a:chOff x="0" y="0"/>
          <a:chExt cx="0" cy="0"/>
        </a:xfrm>
      </p:grpSpPr>
      <p:sp>
        <p:nvSpPr>
          <p:cNvPr id="1103" name="Google Shape;1103;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4" name="Google Shape;1104;p2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12" name="Google Shape;1112;p22: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6"/>
        <p:cNvGrpSpPr/>
        <p:nvPr/>
      </p:nvGrpSpPr>
      <p:grpSpPr>
        <a:xfrm>
          <a:off x="0" y="0"/>
          <a:ext cx="0" cy="0"/>
          <a:chOff x="0" y="0"/>
          <a:chExt cx="0" cy="0"/>
        </a:xfrm>
      </p:grpSpPr>
      <p:sp>
        <p:nvSpPr>
          <p:cNvPr id="1117" name="Google Shape;1117;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18" name="Google Shape;1118;p23: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p:cNvGrpSpPr/>
        <p:nvPr/>
      </p:nvGrpSpPr>
      <p:grpSpPr>
        <a:xfrm>
          <a:off x="0" y="0"/>
          <a:ext cx="0" cy="0"/>
          <a:chOff x="0" y="0"/>
          <a:chExt cx="0" cy="0"/>
        </a:xfrm>
      </p:grpSpPr>
      <p:sp>
        <p:nvSpPr>
          <p:cNvPr id="1124" name="Google Shape;1124;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5" name="Google Shape;1125;p24: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0"/>
        <p:cNvGrpSpPr/>
        <p:nvPr/>
      </p:nvGrpSpPr>
      <p:grpSpPr>
        <a:xfrm>
          <a:off x="0" y="0"/>
          <a:ext cx="0" cy="0"/>
          <a:chOff x="0" y="0"/>
          <a:chExt cx="0" cy="0"/>
        </a:xfrm>
      </p:grpSpPr>
      <p:sp>
        <p:nvSpPr>
          <p:cNvPr id="1131" name="Google Shape;1131;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32" name="Google Shape;1132;p25: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6"/>
        <p:cNvGrpSpPr/>
        <p:nvPr/>
      </p:nvGrpSpPr>
      <p:grpSpPr>
        <a:xfrm>
          <a:off x="0" y="0"/>
          <a:ext cx="0" cy="0"/>
          <a:chOff x="0" y="0"/>
          <a:chExt cx="0" cy="0"/>
        </a:xfrm>
      </p:grpSpPr>
      <p:sp>
        <p:nvSpPr>
          <p:cNvPr id="1137" name="Google Shape;1137;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38" name="Google Shape;1138;p26: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0"/>
        <p:cNvGrpSpPr/>
        <p:nvPr/>
      </p:nvGrpSpPr>
      <p:grpSpPr>
        <a:xfrm>
          <a:off x="0" y="0"/>
          <a:ext cx="0" cy="0"/>
          <a:chOff x="0" y="0"/>
          <a:chExt cx="0" cy="0"/>
        </a:xfrm>
      </p:grpSpPr>
      <p:sp>
        <p:nvSpPr>
          <p:cNvPr id="1161" name="Google Shape;1161;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62" name="Google Shape;1162;p27: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1"/>
        <p:cNvGrpSpPr/>
        <p:nvPr/>
      </p:nvGrpSpPr>
      <p:grpSpPr>
        <a:xfrm>
          <a:off x="0" y="0"/>
          <a:ext cx="0" cy="0"/>
          <a:chOff x="0" y="0"/>
          <a:chExt cx="0" cy="0"/>
        </a:xfrm>
      </p:grpSpPr>
      <p:sp>
        <p:nvSpPr>
          <p:cNvPr id="1222" name="Google Shape;1222;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23" name="Google Shape;1223;p28: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3"/>
        <p:cNvGrpSpPr/>
        <p:nvPr/>
      </p:nvGrpSpPr>
      <p:grpSpPr>
        <a:xfrm>
          <a:off x="0" y="0"/>
          <a:ext cx="0" cy="0"/>
          <a:chOff x="0" y="0"/>
          <a:chExt cx="0" cy="0"/>
        </a:xfrm>
      </p:grpSpPr>
      <p:sp>
        <p:nvSpPr>
          <p:cNvPr id="1234" name="Google Shape;1234;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5" name="Google Shape;1235;p29: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02" name="Google Shape;602;p3: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
        <p:cNvGrpSpPr/>
        <p:nvPr/>
      </p:nvGrpSpPr>
      <p:grpSpPr>
        <a:xfrm>
          <a:off x="0" y="0"/>
          <a:ext cx="0" cy="0"/>
          <a:chOff x="0" y="0"/>
          <a:chExt cx="0" cy="0"/>
        </a:xfrm>
      </p:grpSpPr>
      <p:sp>
        <p:nvSpPr>
          <p:cNvPr id="1241" name="Google Shape;1241;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42" name="Google Shape;1242;p30: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6"/>
        <p:cNvGrpSpPr/>
        <p:nvPr/>
      </p:nvGrpSpPr>
      <p:grpSpPr>
        <a:xfrm>
          <a:off x="0" y="0"/>
          <a:ext cx="0" cy="0"/>
          <a:chOff x="0" y="0"/>
          <a:chExt cx="0" cy="0"/>
        </a:xfrm>
      </p:grpSpPr>
      <p:sp>
        <p:nvSpPr>
          <p:cNvPr id="1247" name="Google Shape;1247;p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48" name="Google Shape;1248;p3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3"/>
        <p:cNvGrpSpPr/>
        <p:nvPr/>
      </p:nvGrpSpPr>
      <p:grpSpPr>
        <a:xfrm>
          <a:off x="0" y="0"/>
          <a:ext cx="0" cy="0"/>
          <a:chOff x="0" y="0"/>
          <a:chExt cx="0" cy="0"/>
        </a:xfrm>
      </p:grpSpPr>
      <p:sp>
        <p:nvSpPr>
          <p:cNvPr id="1254" name="Google Shape;1254;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55" name="Google Shape;1255;p32: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9"/>
        <p:cNvGrpSpPr/>
        <p:nvPr/>
      </p:nvGrpSpPr>
      <p:grpSpPr>
        <a:xfrm>
          <a:off x="0" y="0"/>
          <a:ext cx="0" cy="0"/>
          <a:chOff x="0" y="0"/>
          <a:chExt cx="0" cy="0"/>
        </a:xfrm>
      </p:grpSpPr>
      <p:sp>
        <p:nvSpPr>
          <p:cNvPr id="1260" name="Google Shape;1260;p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61" name="Google Shape;1261;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6"/>
        <p:cNvGrpSpPr/>
        <p:nvPr/>
      </p:nvGrpSpPr>
      <p:grpSpPr>
        <a:xfrm>
          <a:off x="0" y="0"/>
          <a:ext cx="0" cy="0"/>
          <a:chOff x="0" y="0"/>
          <a:chExt cx="0" cy="0"/>
        </a:xfrm>
      </p:grpSpPr>
      <p:sp>
        <p:nvSpPr>
          <p:cNvPr id="1267" name="Google Shape;1267;p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68" name="Google Shape;1268;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3"/>
        <p:cNvGrpSpPr/>
        <p:nvPr/>
      </p:nvGrpSpPr>
      <p:grpSpPr>
        <a:xfrm>
          <a:off x="0" y="0"/>
          <a:ext cx="0" cy="0"/>
          <a:chOff x="0" y="0"/>
          <a:chExt cx="0" cy="0"/>
        </a:xfrm>
      </p:grpSpPr>
      <p:sp>
        <p:nvSpPr>
          <p:cNvPr id="1274" name="Google Shape;1274;p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5" name="Google Shape;1275;p35: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0"/>
        <p:cNvGrpSpPr/>
        <p:nvPr/>
      </p:nvGrpSpPr>
      <p:grpSpPr>
        <a:xfrm>
          <a:off x="0" y="0"/>
          <a:ext cx="0" cy="0"/>
          <a:chOff x="0" y="0"/>
          <a:chExt cx="0" cy="0"/>
        </a:xfrm>
      </p:grpSpPr>
      <p:sp>
        <p:nvSpPr>
          <p:cNvPr id="1281" name="Google Shape;1281;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82" name="Google Shape;1282;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b="0" i="0">
                <a:solidFill>
                  <a:srgbClr val="222222"/>
                </a:solidFill>
                <a:latin typeface="Arial"/>
                <a:ea typeface="Arial"/>
                <a:cs typeface="Arial"/>
                <a:sym typeface="Arial"/>
              </a:rPr>
              <a:t>FPT Securities. 2014. Textile &amp; Apparel industry report – Opportunities for breakthrough</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7"/>
        <p:cNvGrpSpPr/>
        <p:nvPr/>
      </p:nvGrpSpPr>
      <p:grpSpPr>
        <a:xfrm>
          <a:off x="0" y="0"/>
          <a:ext cx="0" cy="0"/>
          <a:chOff x="0" y="0"/>
          <a:chExt cx="0" cy="0"/>
        </a:xfrm>
      </p:grpSpPr>
      <p:sp>
        <p:nvSpPr>
          <p:cNvPr id="1288" name="Google Shape;1288;p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89" name="Google Shape;1289;p37: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7"/>
        <p:cNvGrpSpPr/>
        <p:nvPr/>
      </p:nvGrpSpPr>
      <p:grpSpPr>
        <a:xfrm>
          <a:off x="0" y="0"/>
          <a:ext cx="0" cy="0"/>
          <a:chOff x="0" y="0"/>
          <a:chExt cx="0" cy="0"/>
        </a:xfrm>
      </p:grpSpPr>
      <p:sp>
        <p:nvSpPr>
          <p:cNvPr id="1398" name="Google Shape;1398;p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99" name="Google Shape;1399;p38: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4"/>
        <p:cNvGrpSpPr/>
        <p:nvPr/>
      </p:nvGrpSpPr>
      <p:grpSpPr>
        <a:xfrm>
          <a:off x="0" y="0"/>
          <a:ext cx="0" cy="0"/>
          <a:chOff x="0" y="0"/>
          <a:chExt cx="0" cy="0"/>
        </a:xfrm>
      </p:grpSpPr>
      <p:sp>
        <p:nvSpPr>
          <p:cNvPr id="1535" name="Google Shape;1535;p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36" name="Google Shape;1536;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p4: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4</a:t>
            </a:fld>
            <a:endParaRPr sz="1200" b="0" i="0" u="none" strike="noStrike" cap="none">
              <a:solidFill>
                <a:schemeClr val="dk1"/>
              </a:solidFill>
              <a:latin typeface="Arial"/>
              <a:ea typeface="Arial"/>
              <a:cs typeface="Arial"/>
              <a:sym typeface="Arial"/>
            </a:endParaRPr>
          </a:p>
        </p:txBody>
      </p:sp>
      <p:sp>
        <p:nvSpPr>
          <p:cNvPr id="607" name="Google Shape;607;p4:notes"/>
          <p:cNvSpPr>
            <a:spLocks noGrp="1" noRot="1" noChangeAspect="1"/>
          </p:cNvSpPr>
          <p:nvPr>
            <p:ph type="sldImg" idx="2"/>
          </p:nvPr>
        </p:nvSpPr>
        <p:spPr>
          <a:xfrm>
            <a:off x="404813" y="698500"/>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08" name="Google Shape;608;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u="sng" dirty="0">
                <a:solidFill>
                  <a:schemeClr val="hlink"/>
                </a:solidFill>
                <a:hlinkClick r:id="rId3"/>
              </a:rPr>
              <a:t>PowerPoint Presentation</a:t>
            </a:r>
            <a:br>
              <a:rPr lang="en-US" dirty="0"/>
            </a:br>
            <a:r>
              <a:rPr lang="en-US" u="sng" dirty="0">
                <a:solidFill>
                  <a:schemeClr val="hlink"/>
                </a:solidFill>
                <a:hlinkClick r:id="rId4"/>
              </a:rPr>
              <a:t>STK-Ban-tin-IR-ky-39-Q3-9M2024-vie.pdf</a:t>
            </a:r>
            <a:br>
              <a:rPr lang="en-US" dirty="0"/>
            </a:br>
            <a:r>
              <a:rPr lang="en-US" u="sng" dirty="0">
                <a:solidFill>
                  <a:schemeClr val="hlink"/>
                </a:solidFill>
                <a:hlinkClick r:id="rId5"/>
              </a:rPr>
              <a:t>Ngành Dệt May năm 2024: Xuất khẩu ước đạt 44 </a:t>
            </a:r>
            <a:r>
              <a:rPr lang="en-US" u="sng" dirty="0" err="1">
                <a:solidFill>
                  <a:schemeClr val="hlink"/>
                </a:solidFill>
                <a:hlinkClick r:id="rId5"/>
              </a:rPr>
              <a:t>tỷ</a:t>
            </a:r>
            <a:r>
              <a:rPr lang="en-US" u="sng" dirty="0">
                <a:solidFill>
                  <a:schemeClr val="hlink"/>
                </a:solidFill>
                <a:hlinkClick r:id="rId5"/>
              </a:rPr>
              <a:t> USD, nhiều thách thức trong chuyển đổi xanh</a:t>
            </a:r>
            <a:br>
              <a:rPr lang="en-US" dirty="0"/>
            </a:br>
            <a:r>
              <a:rPr lang="en-US" u="sng" dirty="0">
                <a:solidFill>
                  <a:schemeClr val="hlink"/>
                </a:solidFill>
                <a:hlinkClick r:id="rId6"/>
              </a:rPr>
              <a:t>Tầm Quan Trọng Của Ngành Dệt May Việt Nam Trong Nền Kinh Tế Xanh</a:t>
            </a:r>
            <a:endParaRPr dirty="0">
              <a:latin typeface="Arial"/>
              <a:ea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1"/>
        <p:cNvGrpSpPr/>
        <p:nvPr/>
      </p:nvGrpSpPr>
      <p:grpSpPr>
        <a:xfrm>
          <a:off x="0" y="0"/>
          <a:ext cx="0" cy="0"/>
          <a:chOff x="0" y="0"/>
          <a:chExt cx="0" cy="0"/>
        </a:xfrm>
      </p:grpSpPr>
      <p:sp>
        <p:nvSpPr>
          <p:cNvPr id="1542" name="Google Shape;1542;p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43" name="Google Shape;1543;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1"/>
        <p:cNvGrpSpPr/>
        <p:nvPr/>
      </p:nvGrpSpPr>
      <p:grpSpPr>
        <a:xfrm>
          <a:off x="0" y="0"/>
          <a:ext cx="0" cy="0"/>
          <a:chOff x="0" y="0"/>
          <a:chExt cx="0" cy="0"/>
        </a:xfrm>
      </p:grpSpPr>
      <p:sp>
        <p:nvSpPr>
          <p:cNvPr id="1552" name="Google Shape;1552;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53" name="Google Shape;15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15" name="Google Shape;615;p5: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0"/>
        <p:cNvGrpSpPr/>
        <p:nvPr/>
      </p:nvGrpSpPr>
      <p:grpSpPr>
        <a:xfrm>
          <a:off x="0" y="0"/>
          <a:ext cx="0" cy="0"/>
          <a:chOff x="0" y="0"/>
          <a:chExt cx="0" cy="0"/>
        </a:xfrm>
      </p:grpSpPr>
      <p:sp>
        <p:nvSpPr>
          <p:cNvPr id="621" name="Google Shape;62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2" name="Google Shape;62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8" name="Google Shape;62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93" name="Google Shape;69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8"/>
        <p:cNvGrpSpPr/>
        <p:nvPr/>
      </p:nvGrpSpPr>
      <p:grpSpPr>
        <a:xfrm>
          <a:off x="0" y="0"/>
          <a:ext cx="0" cy="0"/>
          <a:chOff x="0" y="0"/>
          <a:chExt cx="0" cy="0"/>
        </a:xfrm>
      </p:grpSpPr>
      <p:sp>
        <p:nvSpPr>
          <p:cNvPr id="699" name="Google Shape;699;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0" name="Google Shape;700;p9: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43"/>
          <p:cNvSpPr txBox="1">
            <a:spLocks noGrp="1"/>
          </p:cNvSpPr>
          <p:nvPr>
            <p:ph type="ctrTitle"/>
          </p:nvPr>
        </p:nvSpPr>
        <p:spPr>
          <a:xfrm>
            <a:off x="457200" y="1491588"/>
            <a:ext cx="4114800" cy="17427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5200"/>
              <a:buNone/>
              <a:defRPr sz="4800" b="0" i="0">
                <a:latin typeface="Arial"/>
                <a:ea typeface="Arial"/>
                <a:cs typeface="Arial"/>
                <a:sym typeface="Arial"/>
              </a:defRPr>
            </a:lvl1pPr>
            <a:lvl2pPr lvl="1" algn="l">
              <a:lnSpc>
                <a:spcPct val="100000"/>
              </a:lnSpc>
              <a:spcBef>
                <a:spcPts val="0"/>
              </a:spcBef>
              <a:spcAft>
                <a:spcPts val="0"/>
              </a:spcAft>
              <a:buSzPts val="5200"/>
              <a:buNone/>
              <a:defRPr sz="5200"/>
            </a:lvl2pPr>
            <a:lvl3pPr lvl="2" algn="l">
              <a:lnSpc>
                <a:spcPct val="100000"/>
              </a:lnSpc>
              <a:spcBef>
                <a:spcPts val="0"/>
              </a:spcBef>
              <a:spcAft>
                <a:spcPts val="0"/>
              </a:spcAft>
              <a:buSzPts val="5200"/>
              <a:buNone/>
              <a:defRPr sz="5200"/>
            </a:lvl3pPr>
            <a:lvl4pPr lvl="3" algn="l">
              <a:lnSpc>
                <a:spcPct val="100000"/>
              </a:lnSpc>
              <a:spcBef>
                <a:spcPts val="0"/>
              </a:spcBef>
              <a:spcAft>
                <a:spcPts val="0"/>
              </a:spcAft>
              <a:buSzPts val="5200"/>
              <a:buNone/>
              <a:defRPr sz="5200"/>
            </a:lvl4pPr>
            <a:lvl5pPr lvl="4" algn="l">
              <a:lnSpc>
                <a:spcPct val="100000"/>
              </a:lnSpc>
              <a:spcBef>
                <a:spcPts val="0"/>
              </a:spcBef>
              <a:spcAft>
                <a:spcPts val="0"/>
              </a:spcAft>
              <a:buSzPts val="5200"/>
              <a:buNone/>
              <a:defRPr sz="5200"/>
            </a:lvl5pPr>
            <a:lvl6pPr lvl="5" algn="l">
              <a:lnSpc>
                <a:spcPct val="100000"/>
              </a:lnSpc>
              <a:spcBef>
                <a:spcPts val="0"/>
              </a:spcBef>
              <a:spcAft>
                <a:spcPts val="0"/>
              </a:spcAft>
              <a:buSzPts val="5200"/>
              <a:buNone/>
              <a:defRPr sz="5200"/>
            </a:lvl6pPr>
            <a:lvl7pPr lvl="6" algn="l">
              <a:lnSpc>
                <a:spcPct val="100000"/>
              </a:lnSpc>
              <a:spcBef>
                <a:spcPts val="0"/>
              </a:spcBef>
              <a:spcAft>
                <a:spcPts val="0"/>
              </a:spcAft>
              <a:buSzPts val="5200"/>
              <a:buNone/>
              <a:defRPr sz="5200"/>
            </a:lvl7pPr>
            <a:lvl8pPr lvl="7" algn="l">
              <a:lnSpc>
                <a:spcPct val="100000"/>
              </a:lnSpc>
              <a:spcBef>
                <a:spcPts val="0"/>
              </a:spcBef>
              <a:spcAft>
                <a:spcPts val="0"/>
              </a:spcAft>
              <a:buSzPts val="5200"/>
              <a:buNone/>
              <a:defRPr sz="5200"/>
            </a:lvl8pPr>
            <a:lvl9pPr lvl="8" algn="l">
              <a:lnSpc>
                <a:spcPct val="100000"/>
              </a:lnSpc>
              <a:spcBef>
                <a:spcPts val="0"/>
              </a:spcBef>
              <a:spcAft>
                <a:spcPts val="0"/>
              </a:spcAft>
              <a:buSzPts val="5200"/>
              <a:buNone/>
              <a:defRPr sz="5200"/>
            </a:lvl9pPr>
          </a:lstStyle>
          <a:p>
            <a:endParaRPr/>
          </a:p>
        </p:txBody>
      </p:sp>
      <p:sp>
        <p:nvSpPr>
          <p:cNvPr id="10" name="Google Shape;10;p43"/>
          <p:cNvSpPr txBox="1">
            <a:spLocks noGrp="1"/>
          </p:cNvSpPr>
          <p:nvPr>
            <p:ph type="subTitle" idx="1"/>
          </p:nvPr>
        </p:nvSpPr>
        <p:spPr>
          <a:xfrm>
            <a:off x="457200" y="3234313"/>
            <a:ext cx="4114800" cy="4176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2800"/>
              <a:buNone/>
              <a:defRPr sz="1800">
                <a:latin typeface="Arial"/>
                <a:ea typeface="Arial"/>
                <a:cs typeface="Arial"/>
                <a:sym typeface="Arial"/>
              </a:defRPr>
            </a:lvl1pPr>
            <a:lvl2pPr lvl="1" algn="l">
              <a:lnSpc>
                <a:spcPct val="100000"/>
              </a:lnSpc>
              <a:spcBef>
                <a:spcPts val="0"/>
              </a:spcBef>
              <a:spcAft>
                <a:spcPts val="0"/>
              </a:spcAft>
              <a:buSzPts val="2800"/>
              <a:buNone/>
              <a:defRPr sz="2800"/>
            </a:lvl2pPr>
            <a:lvl3pPr lvl="2" algn="l">
              <a:lnSpc>
                <a:spcPct val="100000"/>
              </a:lnSpc>
              <a:spcBef>
                <a:spcPts val="0"/>
              </a:spcBef>
              <a:spcAft>
                <a:spcPts val="0"/>
              </a:spcAft>
              <a:buSzPts val="2800"/>
              <a:buNone/>
              <a:defRPr sz="2800"/>
            </a:lvl3pPr>
            <a:lvl4pPr lvl="3" algn="l">
              <a:lnSpc>
                <a:spcPct val="100000"/>
              </a:lnSpc>
              <a:spcBef>
                <a:spcPts val="0"/>
              </a:spcBef>
              <a:spcAft>
                <a:spcPts val="0"/>
              </a:spcAft>
              <a:buSzPts val="2800"/>
              <a:buNone/>
              <a:defRPr sz="2800"/>
            </a:lvl4pPr>
            <a:lvl5pPr lvl="4" algn="l">
              <a:lnSpc>
                <a:spcPct val="100000"/>
              </a:lnSpc>
              <a:spcBef>
                <a:spcPts val="0"/>
              </a:spcBef>
              <a:spcAft>
                <a:spcPts val="0"/>
              </a:spcAft>
              <a:buSzPts val="2800"/>
              <a:buNone/>
              <a:defRPr sz="2800"/>
            </a:lvl5pPr>
            <a:lvl6pPr lvl="5" algn="l">
              <a:lnSpc>
                <a:spcPct val="100000"/>
              </a:lnSpc>
              <a:spcBef>
                <a:spcPts val="0"/>
              </a:spcBef>
              <a:spcAft>
                <a:spcPts val="0"/>
              </a:spcAft>
              <a:buSzPts val="2800"/>
              <a:buNone/>
              <a:defRPr sz="2800"/>
            </a:lvl6pPr>
            <a:lvl7pPr lvl="6" algn="l">
              <a:lnSpc>
                <a:spcPct val="100000"/>
              </a:lnSpc>
              <a:spcBef>
                <a:spcPts val="0"/>
              </a:spcBef>
              <a:spcAft>
                <a:spcPts val="0"/>
              </a:spcAft>
              <a:buSzPts val="2800"/>
              <a:buNone/>
              <a:defRPr sz="2800"/>
            </a:lvl7pPr>
            <a:lvl8pPr lvl="7" algn="l">
              <a:lnSpc>
                <a:spcPct val="100000"/>
              </a:lnSpc>
              <a:spcBef>
                <a:spcPts val="0"/>
              </a:spcBef>
              <a:spcAft>
                <a:spcPts val="0"/>
              </a:spcAft>
              <a:buSzPts val="2800"/>
              <a:buNone/>
              <a:defRPr sz="2800"/>
            </a:lvl8pPr>
            <a:lvl9pPr lvl="8" algn="l">
              <a:lnSpc>
                <a:spcPct val="100000"/>
              </a:lnSpc>
              <a:spcBef>
                <a:spcPts val="0"/>
              </a:spcBef>
              <a:spcAft>
                <a:spcPts val="0"/>
              </a:spcAft>
              <a:buSzPts val="2800"/>
              <a:buNone/>
              <a:defRPr sz="2800"/>
            </a:lvl9pPr>
          </a:lstStyle>
          <a:p>
            <a:endParaRPr/>
          </a:p>
        </p:txBody>
      </p:sp>
      <p:pic>
        <p:nvPicPr>
          <p:cNvPr id="11" name="Google Shape;11;p43"/>
          <p:cNvPicPr preferRelativeResize="0"/>
          <p:nvPr/>
        </p:nvPicPr>
        <p:blipFill rotWithShape="1">
          <a:blip r:embed="rId2">
            <a:alphaModFix/>
          </a:blip>
          <a:srcRect/>
          <a:stretch/>
        </p:blipFill>
        <p:spPr>
          <a:xfrm>
            <a:off x="5903441" y="176318"/>
            <a:ext cx="1823234" cy="376103"/>
          </a:xfrm>
          <a:prstGeom prst="rect">
            <a:avLst/>
          </a:prstGeom>
          <a:noFill/>
          <a:ln>
            <a:noFill/>
          </a:ln>
        </p:spPr>
      </p:pic>
      <p:pic>
        <p:nvPicPr>
          <p:cNvPr id="12" name="Google Shape;12;p43"/>
          <p:cNvPicPr preferRelativeResize="0"/>
          <p:nvPr/>
        </p:nvPicPr>
        <p:blipFill rotWithShape="1">
          <a:blip r:embed="rId3">
            <a:alphaModFix/>
          </a:blip>
          <a:srcRect/>
          <a:stretch/>
        </p:blipFill>
        <p:spPr>
          <a:xfrm>
            <a:off x="7958128" y="-152135"/>
            <a:ext cx="1033010" cy="1033010"/>
          </a:xfrm>
          <a:prstGeom prst="rect">
            <a:avLst/>
          </a:prstGeom>
          <a:noFill/>
          <a:ln>
            <a:noFill/>
          </a:ln>
        </p:spPr>
      </p:pic>
      <p:pic>
        <p:nvPicPr>
          <p:cNvPr id="13" name="Google Shape;13;p43"/>
          <p:cNvPicPr preferRelativeResize="0"/>
          <p:nvPr/>
        </p:nvPicPr>
        <p:blipFill rotWithShape="1">
          <a:blip r:embed="rId4">
            <a:alphaModFix/>
          </a:blip>
          <a:srcRect/>
          <a:stretch/>
        </p:blipFill>
        <p:spPr>
          <a:xfrm>
            <a:off x="236763" y="4678558"/>
            <a:ext cx="947964" cy="310808"/>
          </a:xfrm>
          <a:prstGeom prst="rect">
            <a:avLst/>
          </a:prstGeom>
          <a:noFill/>
          <a:ln>
            <a:noFill/>
          </a:ln>
        </p:spPr>
      </p:pic>
      <p:pic>
        <p:nvPicPr>
          <p:cNvPr id="14" name="Google Shape;14;p43"/>
          <p:cNvPicPr preferRelativeResize="0"/>
          <p:nvPr/>
        </p:nvPicPr>
        <p:blipFill rotWithShape="1">
          <a:blip r:embed="rId5">
            <a:alphaModFix/>
          </a:blip>
          <a:srcRect/>
          <a:stretch/>
        </p:blipFill>
        <p:spPr>
          <a:xfrm>
            <a:off x="1401176" y="4632563"/>
            <a:ext cx="402961" cy="35680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4"/>
        <p:cNvGrpSpPr/>
        <p:nvPr/>
      </p:nvGrpSpPr>
      <p:grpSpPr>
        <a:xfrm>
          <a:off x="0" y="0"/>
          <a:ext cx="0" cy="0"/>
          <a:chOff x="0" y="0"/>
          <a:chExt cx="0" cy="0"/>
        </a:xfrm>
      </p:grpSpPr>
      <p:sp>
        <p:nvSpPr>
          <p:cNvPr id="85" name="Google Shape;85;p50"/>
          <p:cNvSpPr txBox="1">
            <a:spLocks noGrp="1"/>
          </p:cNvSpPr>
          <p:nvPr>
            <p:ph type="ctrTitle"/>
          </p:nvPr>
        </p:nvSpPr>
        <p:spPr>
          <a:xfrm>
            <a:off x="457200" y="1491588"/>
            <a:ext cx="4114800" cy="17427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5200"/>
              <a:buNone/>
              <a:defRPr sz="4800" b="0" i="0">
                <a:latin typeface="Arial"/>
                <a:ea typeface="Arial"/>
                <a:cs typeface="Arial"/>
                <a:sym typeface="Arial"/>
              </a:defRPr>
            </a:lvl1pPr>
            <a:lvl2pPr lvl="1" algn="l">
              <a:lnSpc>
                <a:spcPct val="100000"/>
              </a:lnSpc>
              <a:spcBef>
                <a:spcPts val="0"/>
              </a:spcBef>
              <a:spcAft>
                <a:spcPts val="0"/>
              </a:spcAft>
              <a:buSzPts val="5200"/>
              <a:buNone/>
              <a:defRPr sz="5200"/>
            </a:lvl2pPr>
            <a:lvl3pPr lvl="2" algn="l">
              <a:lnSpc>
                <a:spcPct val="100000"/>
              </a:lnSpc>
              <a:spcBef>
                <a:spcPts val="0"/>
              </a:spcBef>
              <a:spcAft>
                <a:spcPts val="0"/>
              </a:spcAft>
              <a:buSzPts val="5200"/>
              <a:buNone/>
              <a:defRPr sz="5200"/>
            </a:lvl3pPr>
            <a:lvl4pPr lvl="3" algn="l">
              <a:lnSpc>
                <a:spcPct val="100000"/>
              </a:lnSpc>
              <a:spcBef>
                <a:spcPts val="0"/>
              </a:spcBef>
              <a:spcAft>
                <a:spcPts val="0"/>
              </a:spcAft>
              <a:buSzPts val="5200"/>
              <a:buNone/>
              <a:defRPr sz="5200"/>
            </a:lvl4pPr>
            <a:lvl5pPr lvl="4" algn="l">
              <a:lnSpc>
                <a:spcPct val="100000"/>
              </a:lnSpc>
              <a:spcBef>
                <a:spcPts val="0"/>
              </a:spcBef>
              <a:spcAft>
                <a:spcPts val="0"/>
              </a:spcAft>
              <a:buSzPts val="5200"/>
              <a:buNone/>
              <a:defRPr sz="5200"/>
            </a:lvl5pPr>
            <a:lvl6pPr lvl="5" algn="l">
              <a:lnSpc>
                <a:spcPct val="100000"/>
              </a:lnSpc>
              <a:spcBef>
                <a:spcPts val="0"/>
              </a:spcBef>
              <a:spcAft>
                <a:spcPts val="0"/>
              </a:spcAft>
              <a:buSzPts val="5200"/>
              <a:buNone/>
              <a:defRPr sz="5200"/>
            </a:lvl6pPr>
            <a:lvl7pPr lvl="6" algn="l">
              <a:lnSpc>
                <a:spcPct val="100000"/>
              </a:lnSpc>
              <a:spcBef>
                <a:spcPts val="0"/>
              </a:spcBef>
              <a:spcAft>
                <a:spcPts val="0"/>
              </a:spcAft>
              <a:buSzPts val="5200"/>
              <a:buNone/>
              <a:defRPr sz="5200"/>
            </a:lvl7pPr>
            <a:lvl8pPr lvl="7" algn="l">
              <a:lnSpc>
                <a:spcPct val="100000"/>
              </a:lnSpc>
              <a:spcBef>
                <a:spcPts val="0"/>
              </a:spcBef>
              <a:spcAft>
                <a:spcPts val="0"/>
              </a:spcAft>
              <a:buSzPts val="5200"/>
              <a:buNone/>
              <a:defRPr sz="5200"/>
            </a:lvl8pPr>
            <a:lvl9pPr lvl="8" algn="l">
              <a:lnSpc>
                <a:spcPct val="100000"/>
              </a:lnSpc>
              <a:spcBef>
                <a:spcPts val="0"/>
              </a:spcBef>
              <a:spcAft>
                <a:spcPts val="0"/>
              </a:spcAft>
              <a:buSzPts val="5200"/>
              <a:buNone/>
              <a:defRPr sz="5200"/>
            </a:lvl9pPr>
          </a:lstStyle>
          <a:p>
            <a:endParaRPr/>
          </a:p>
        </p:txBody>
      </p:sp>
      <p:sp>
        <p:nvSpPr>
          <p:cNvPr id="86" name="Google Shape;86;p50"/>
          <p:cNvSpPr txBox="1">
            <a:spLocks noGrp="1"/>
          </p:cNvSpPr>
          <p:nvPr>
            <p:ph type="subTitle" idx="1"/>
          </p:nvPr>
        </p:nvSpPr>
        <p:spPr>
          <a:xfrm>
            <a:off x="457200" y="3234313"/>
            <a:ext cx="4114800" cy="4176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2800"/>
              <a:buNone/>
              <a:defRPr sz="1800">
                <a:latin typeface="Arial"/>
                <a:ea typeface="Arial"/>
                <a:cs typeface="Arial"/>
                <a:sym typeface="Arial"/>
              </a:defRPr>
            </a:lvl1pPr>
            <a:lvl2pPr lvl="1" algn="l">
              <a:lnSpc>
                <a:spcPct val="100000"/>
              </a:lnSpc>
              <a:spcBef>
                <a:spcPts val="0"/>
              </a:spcBef>
              <a:spcAft>
                <a:spcPts val="0"/>
              </a:spcAft>
              <a:buSzPts val="2800"/>
              <a:buNone/>
              <a:defRPr sz="2800"/>
            </a:lvl2pPr>
            <a:lvl3pPr lvl="2" algn="l">
              <a:lnSpc>
                <a:spcPct val="100000"/>
              </a:lnSpc>
              <a:spcBef>
                <a:spcPts val="0"/>
              </a:spcBef>
              <a:spcAft>
                <a:spcPts val="0"/>
              </a:spcAft>
              <a:buSzPts val="2800"/>
              <a:buNone/>
              <a:defRPr sz="2800"/>
            </a:lvl3pPr>
            <a:lvl4pPr lvl="3" algn="l">
              <a:lnSpc>
                <a:spcPct val="100000"/>
              </a:lnSpc>
              <a:spcBef>
                <a:spcPts val="0"/>
              </a:spcBef>
              <a:spcAft>
                <a:spcPts val="0"/>
              </a:spcAft>
              <a:buSzPts val="2800"/>
              <a:buNone/>
              <a:defRPr sz="2800"/>
            </a:lvl4pPr>
            <a:lvl5pPr lvl="4" algn="l">
              <a:lnSpc>
                <a:spcPct val="100000"/>
              </a:lnSpc>
              <a:spcBef>
                <a:spcPts val="0"/>
              </a:spcBef>
              <a:spcAft>
                <a:spcPts val="0"/>
              </a:spcAft>
              <a:buSzPts val="2800"/>
              <a:buNone/>
              <a:defRPr sz="2800"/>
            </a:lvl5pPr>
            <a:lvl6pPr lvl="5" algn="l">
              <a:lnSpc>
                <a:spcPct val="100000"/>
              </a:lnSpc>
              <a:spcBef>
                <a:spcPts val="0"/>
              </a:spcBef>
              <a:spcAft>
                <a:spcPts val="0"/>
              </a:spcAft>
              <a:buSzPts val="2800"/>
              <a:buNone/>
              <a:defRPr sz="2800"/>
            </a:lvl6pPr>
            <a:lvl7pPr lvl="6" algn="l">
              <a:lnSpc>
                <a:spcPct val="100000"/>
              </a:lnSpc>
              <a:spcBef>
                <a:spcPts val="0"/>
              </a:spcBef>
              <a:spcAft>
                <a:spcPts val="0"/>
              </a:spcAft>
              <a:buSzPts val="2800"/>
              <a:buNone/>
              <a:defRPr sz="2800"/>
            </a:lvl7pPr>
            <a:lvl8pPr lvl="7" algn="l">
              <a:lnSpc>
                <a:spcPct val="100000"/>
              </a:lnSpc>
              <a:spcBef>
                <a:spcPts val="0"/>
              </a:spcBef>
              <a:spcAft>
                <a:spcPts val="0"/>
              </a:spcAft>
              <a:buSzPts val="2800"/>
              <a:buNone/>
              <a:defRPr sz="2800"/>
            </a:lvl8pPr>
            <a:lvl9pPr lvl="8" algn="l">
              <a:lnSpc>
                <a:spcPct val="100000"/>
              </a:lnSpc>
              <a:spcBef>
                <a:spcPts val="0"/>
              </a:spcBef>
              <a:spcAft>
                <a:spcPts val="0"/>
              </a:spcAft>
              <a:buSzPts val="2800"/>
              <a:buNone/>
              <a:defRPr sz="2800"/>
            </a:lvl9pPr>
          </a:lstStyle>
          <a:p>
            <a:endParaRPr/>
          </a:p>
        </p:txBody>
      </p:sp>
      <p:pic>
        <p:nvPicPr>
          <p:cNvPr id="87" name="Google Shape;87;p50"/>
          <p:cNvPicPr preferRelativeResize="0"/>
          <p:nvPr/>
        </p:nvPicPr>
        <p:blipFill rotWithShape="1">
          <a:blip r:embed="rId2">
            <a:alphaModFix/>
          </a:blip>
          <a:srcRect/>
          <a:stretch/>
        </p:blipFill>
        <p:spPr>
          <a:xfrm>
            <a:off x="5903441" y="176318"/>
            <a:ext cx="1823234" cy="376103"/>
          </a:xfrm>
          <a:prstGeom prst="rect">
            <a:avLst/>
          </a:prstGeom>
          <a:noFill/>
          <a:ln>
            <a:noFill/>
          </a:ln>
        </p:spPr>
      </p:pic>
      <p:pic>
        <p:nvPicPr>
          <p:cNvPr id="88" name="Google Shape;88;p50"/>
          <p:cNvPicPr preferRelativeResize="0"/>
          <p:nvPr/>
        </p:nvPicPr>
        <p:blipFill rotWithShape="1">
          <a:blip r:embed="rId3">
            <a:alphaModFix/>
          </a:blip>
          <a:srcRect/>
          <a:stretch/>
        </p:blipFill>
        <p:spPr>
          <a:xfrm>
            <a:off x="7958128" y="-152135"/>
            <a:ext cx="1033010" cy="1033010"/>
          </a:xfrm>
          <a:prstGeom prst="rect">
            <a:avLst/>
          </a:prstGeom>
          <a:noFill/>
          <a:ln>
            <a:noFill/>
          </a:ln>
        </p:spPr>
      </p:pic>
      <p:pic>
        <p:nvPicPr>
          <p:cNvPr id="89" name="Google Shape;89;p50"/>
          <p:cNvPicPr preferRelativeResize="0"/>
          <p:nvPr/>
        </p:nvPicPr>
        <p:blipFill rotWithShape="1">
          <a:blip r:embed="rId4">
            <a:alphaModFix/>
          </a:blip>
          <a:srcRect/>
          <a:stretch/>
        </p:blipFill>
        <p:spPr>
          <a:xfrm>
            <a:off x="236763" y="4678558"/>
            <a:ext cx="947964" cy="310808"/>
          </a:xfrm>
          <a:prstGeom prst="rect">
            <a:avLst/>
          </a:prstGeom>
          <a:noFill/>
          <a:ln>
            <a:noFill/>
          </a:ln>
        </p:spPr>
      </p:pic>
      <p:pic>
        <p:nvPicPr>
          <p:cNvPr id="90" name="Google Shape;90;p50"/>
          <p:cNvPicPr preferRelativeResize="0"/>
          <p:nvPr/>
        </p:nvPicPr>
        <p:blipFill rotWithShape="1">
          <a:blip r:embed="rId5">
            <a:alphaModFix/>
          </a:blip>
          <a:srcRect/>
          <a:stretch/>
        </p:blipFill>
        <p:spPr>
          <a:xfrm>
            <a:off x="1401176" y="4632563"/>
            <a:ext cx="402961" cy="356803"/>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91"/>
        <p:cNvGrpSpPr/>
        <p:nvPr/>
      </p:nvGrpSpPr>
      <p:grpSpPr>
        <a:xfrm>
          <a:off x="0" y="0"/>
          <a:ext cx="0" cy="0"/>
          <a:chOff x="0" y="0"/>
          <a:chExt cx="0" cy="0"/>
        </a:xfrm>
      </p:grpSpPr>
      <p:sp>
        <p:nvSpPr>
          <p:cNvPr id="92" name="Google Shape;92;p54"/>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b="0" i="0">
                <a:latin typeface="Arial"/>
                <a:ea typeface="Arial"/>
                <a:cs typeface="Arial"/>
                <a:sym typeface="Arial"/>
              </a:defRPr>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93" name="Google Shape;93;p54"/>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00000"/>
              </a:lnSpc>
              <a:spcBef>
                <a:spcPts val="0"/>
              </a:spcBef>
              <a:spcAft>
                <a:spcPts val="0"/>
              </a:spcAft>
              <a:buSzPts val="1200"/>
              <a:buChar char="●"/>
              <a:defRPr sz="1500">
                <a:latin typeface="Arial"/>
                <a:ea typeface="Arial"/>
                <a:cs typeface="Arial"/>
                <a:sym typeface="Arial"/>
              </a:defRPr>
            </a:lvl1pPr>
            <a:lvl2pPr marL="914400" lvl="1" indent="-304800" algn="l">
              <a:lnSpc>
                <a:spcPct val="100000"/>
              </a:lnSpc>
              <a:spcBef>
                <a:spcPts val="0"/>
              </a:spcBef>
              <a:spcAft>
                <a:spcPts val="0"/>
              </a:spcAft>
              <a:buSzPts val="1200"/>
              <a:buChar char="○"/>
              <a:defRPr sz="1200"/>
            </a:lvl2pPr>
            <a:lvl3pPr marL="1371600" lvl="2" indent="-304800" algn="l">
              <a:lnSpc>
                <a:spcPct val="100000"/>
              </a:lnSpc>
              <a:spcBef>
                <a:spcPts val="0"/>
              </a:spcBef>
              <a:spcAft>
                <a:spcPts val="0"/>
              </a:spcAft>
              <a:buSzPts val="1200"/>
              <a:buChar char="■"/>
              <a:defRPr sz="1200"/>
            </a:lvl3pPr>
            <a:lvl4pPr marL="1828800" lvl="3" indent="-304800" algn="l">
              <a:lnSpc>
                <a:spcPct val="100000"/>
              </a:lnSpc>
              <a:spcBef>
                <a:spcPts val="0"/>
              </a:spcBef>
              <a:spcAft>
                <a:spcPts val="0"/>
              </a:spcAft>
              <a:buSzPts val="1200"/>
              <a:buChar char="●"/>
              <a:defRPr sz="1200"/>
            </a:lvl4pPr>
            <a:lvl5pPr marL="2286000" lvl="4" indent="-304800" algn="l">
              <a:lnSpc>
                <a:spcPct val="100000"/>
              </a:lnSpc>
              <a:spcBef>
                <a:spcPts val="0"/>
              </a:spcBef>
              <a:spcAft>
                <a:spcPts val="0"/>
              </a:spcAft>
              <a:buSzPts val="1200"/>
              <a:buChar char="○"/>
              <a:defRPr sz="1200"/>
            </a:lvl5pPr>
            <a:lvl6pPr marL="2743200" lvl="5" indent="-304800" algn="l">
              <a:lnSpc>
                <a:spcPct val="100000"/>
              </a:lnSpc>
              <a:spcBef>
                <a:spcPts val="0"/>
              </a:spcBef>
              <a:spcAft>
                <a:spcPts val="0"/>
              </a:spcAft>
              <a:buSzPts val="1200"/>
              <a:buChar char="■"/>
              <a:defRPr sz="1200"/>
            </a:lvl6pPr>
            <a:lvl7pPr marL="3200400" lvl="6" indent="-304800" algn="l">
              <a:lnSpc>
                <a:spcPct val="100000"/>
              </a:lnSpc>
              <a:spcBef>
                <a:spcPts val="0"/>
              </a:spcBef>
              <a:spcAft>
                <a:spcPts val="0"/>
              </a:spcAft>
              <a:buSzPts val="1200"/>
              <a:buChar char="●"/>
              <a:defRPr sz="1200"/>
            </a:lvl7pPr>
            <a:lvl8pPr marL="3657600" lvl="7" indent="-304800" algn="l">
              <a:lnSpc>
                <a:spcPct val="100000"/>
              </a:lnSpc>
              <a:spcBef>
                <a:spcPts val="0"/>
              </a:spcBef>
              <a:spcAft>
                <a:spcPts val="0"/>
              </a:spcAft>
              <a:buSzPts val="1200"/>
              <a:buChar char="○"/>
              <a:defRPr sz="1200"/>
            </a:lvl8pPr>
            <a:lvl9pPr marL="4114800" lvl="8" indent="-304800" algn="l">
              <a:lnSpc>
                <a:spcPct val="100000"/>
              </a:lnSpc>
              <a:spcBef>
                <a:spcPts val="0"/>
              </a:spcBef>
              <a:spcAft>
                <a:spcPts val="0"/>
              </a:spcAft>
              <a:buSzPts val="1200"/>
              <a:buChar char="■"/>
              <a:defRPr sz="1200"/>
            </a:lvl9pPr>
          </a:lstStyle>
          <a:p>
            <a:endParaRPr/>
          </a:p>
        </p:txBody>
      </p:sp>
      <p:pic>
        <p:nvPicPr>
          <p:cNvPr id="94" name="Google Shape;94;p54"/>
          <p:cNvPicPr preferRelativeResize="0"/>
          <p:nvPr/>
        </p:nvPicPr>
        <p:blipFill rotWithShape="1">
          <a:blip r:embed="rId2">
            <a:alphaModFix/>
          </a:blip>
          <a:srcRect/>
          <a:stretch/>
        </p:blipFill>
        <p:spPr>
          <a:xfrm>
            <a:off x="236763" y="4678558"/>
            <a:ext cx="947964" cy="310808"/>
          </a:xfrm>
          <a:prstGeom prst="rect">
            <a:avLst/>
          </a:prstGeom>
          <a:noFill/>
          <a:ln>
            <a:noFill/>
          </a:ln>
        </p:spPr>
      </p:pic>
      <p:pic>
        <p:nvPicPr>
          <p:cNvPr id="95" name="Google Shape;95;p54"/>
          <p:cNvPicPr preferRelativeResize="0"/>
          <p:nvPr/>
        </p:nvPicPr>
        <p:blipFill rotWithShape="1">
          <a:blip r:embed="rId3">
            <a:alphaModFix/>
          </a:blip>
          <a:srcRect/>
          <a:stretch/>
        </p:blipFill>
        <p:spPr>
          <a:xfrm>
            <a:off x="1401176" y="4632563"/>
            <a:ext cx="402961" cy="356803"/>
          </a:xfrm>
          <a:prstGeom prst="rect">
            <a:avLst/>
          </a:prstGeom>
          <a:noFill/>
          <a:ln>
            <a:noFill/>
          </a:ln>
        </p:spPr>
      </p:pic>
      <p:cxnSp>
        <p:nvCxnSpPr>
          <p:cNvPr id="96" name="Google Shape;96;p54"/>
          <p:cNvCxnSpPr/>
          <p:nvPr/>
        </p:nvCxnSpPr>
        <p:spPr>
          <a:xfrm>
            <a:off x="457200" y="889687"/>
            <a:ext cx="82296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97" name="Google Shape;97;p54"/>
          <p:cNvPicPr preferRelativeResize="0"/>
          <p:nvPr/>
        </p:nvPicPr>
        <p:blipFill rotWithShape="1">
          <a:blip r:embed="rId4">
            <a:alphaModFix/>
          </a:blip>
          <a:srcRect/>
          <a:stretch/>
        </p:blipFill>
        <p:spPr>
          <a:xfrm>
            <a:off x="7095848" y="120756"/>
            <a:ext cx="1121844" cy="231419"/>
          </a:xfrm>
          <a:prstGeom prst="rect">
            <a:avLst/>
          </a:prstGeom>
          <a:noFill/>
          <a:ln>
            <a:noFill/>
          </a:ln>
        </p:spPr>
      </p:pic>
      <p:pic>
        <p:nvPicPr>
          <p:cNvPr id="98" name="Google Shape;98;p54"/>
          <p:cNvPicPr preferRelativeResize="0"/>
          <p:nvPr/>
        </p:nvPicPr>
        <p:blipFill rotWithShape="1">
          <a:blip r:embed="rId5">
            <a:alphaModFix/>
          </a:blip>
          <a:srcRect/>
          <a:stretch/>
        </p:blipFill>
        <p:spPr>
          <a:xfrm>
            <a:off x="8347454" y="-102880"/>
            <a:ext cx="678692" cy="678692"/>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99"/>
        <p:cNvGrpSpPr/>
        <p:nvPr/>
      </p:nvGrpSpPr>
      <p:grpSpPr>
        <a:xfrm>
          <a:off x="0" y="0"/>
          <a:ext cx="0" cy="0"/>
          <a:chOff x="0" y="0"/>
          <a:chExt cx="0" cy="0"/>
        </a:xfrm>
      </p:grpSpPr>
      <p:sp>
        <p:nvSpPr>
          <p:cNvPr id="100" name="Google Shape;100;p55"/>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b="0" i="0">
                <a:latin typeface="Arial"/>
                <a:ea typeface="Arial"/>
                <a:cs typeface="Arial"/>
                <a:sym typeface="Arial"/>
              </a:defRPr>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pic>
        <p:nvPicPr>
          <p:cNvPr id="101" name="Google Shape;101;p55"/>
          <p:cNvPicPr preferRelativeResize="0"/>
          <p:nvPr/>
        </p:nvPicPr>
        <p:blipFill rotWithShape="1">
          <a:blip r:embed="rId2">
            <a:alphaModFix/>
          </a:blip>
          <a:srcRect/>
          <a:stretch/>
        </p:blipFill>
        <p:spPr>
          <a:xfrm>
            <a:off x="236763" y="4678558"/>
            <a:ext cx="947964" cy="310808"/>
          </a:xfrm>
          <a:prstGeom prst="rect">
            <a:avLst/>
          </a:prstGeom>
          <a:noFill/>
          <a:ln>
            <a:noFill/>
          </a:ln>
        </p:spPr>
      </p:pic>
      <p:pic>
        <p:nvPicPr>
          <p:cNvPr id="102" name="Google Shape;102;p55"/>
          <p:cNvPicPr preferRelativeResize="0"/>
          <p:nvPr/>
        </p:nvPicPr>
        <p:blipFill rotWithShape="1">
          <a:blip r:embed="rId3">
            <a:alphaModFix/>
          </a:blip>
          <a:srcRect/>
          <a:stretch/>
        </p:blipFill>
        <p:spPr>
          <a:xfrm>
            <a:off x="1401176" y="4632563"/>
            <a:ext cx="402961" cy="356803"/>
          </a:xfrm>
          <a:prstGeom prst="rect">
            <a:avLst/>
          </a:prstGeom>
          <a:noFill/>
          <a:ln>
            <a:noFill/>
          </a:ln>
        </p:spPr>
      </p:pic>
      <p:cxnSp>
        <p:nvCxnSpPr>
          <p:cNvPr id="103" name="Google Shape;103;p55"/>
          <p:cNvCxnSpPr/>
          <p:nvPr/>
        </p:nvCxnSpPr>
        <p:spPr>
          <a:xfrm>
            <a:off x="457200" y="889687"/>
            <a:ext cx="82296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104" name="Google Shape;104;p55"/>
          <p:cNvPicPr preferRelativeResize="0"/>
          <p:nvPr/>
        </p:nvPicPr>
        <p:blipFill rotWithShape="1">
          <a:blip r:embed="rId4">
            <a:alphaModFix/>
          </a:blip>
          <a:srcRect/>
          <a:stretch/>
        </p:blipFill>
        <p:spPr>
          <a:xfrm>
            <a:off x="7095848" y="120756"/>
            <a:ext cx="1121844" cy="231419"/>
          </a:xfrm>
          <a:prstGeom prst="rect">
            <a:avLst/>
          </a:prstGeom>
          <a:noFill/>
          <a:ln>
            <a:noFill/>
          </a:ln>
        </p:spPr>
      </p:pic>
      <p:pic>
        <p:nvPicPr>
          <p:cNvPr id="105" name="Google Shape;105;p55"/>
          <p:cNvPicPr preferRelativeResize="0"/>
          <p:nvPr/>
        </p:nvPicPr>
        <p:blipFill rotWithShape="1">
          <a:blip r:embed="rId5">
            <a:alphaModFix/>
          </a:blip>
          <a:srcRect/>
          <a:stretch/>
        </p:blipFill>
        <p:spPr>
          <a:xfrm>
            <a:off x="8347454" y="-102880"/>
            <a:ext cx="678692" cy="6786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06"/>
        <p:cNvGrpSpPr/>
        <p:nvPr/>
      </p:nvGrpSpPr>
      <p:grpSpPr>
        <a:xfrm>
          <a:off x="0" y="0"/>
          <a:ext cx="0" cy="0"/>
          <a:chOff x="0" y="0"/>
          <a:chExt cx="0" cy="0"/>
        </a:xfrm>
      </p:grpSpPr>
      <p:sp>
        <p:nvSpPr>
          <p:cNvPr id="107" name="Google Shape;107;p5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67"/>
              <a:buFont typeface="Arial"/>
              <a:buNone/>
            </a:pPr>
            <a:endParaRPr sz="1867" b="0" i="0" u="none" strike="noStrike" cap="none">
              <a:solidFill>
                <a:srgbClr val="000000"/>
              </a:solidFill>
              <a:latin typeface="Arial"/>
              <a:ea typeface="Arial"/>
              <a:cs typeface="Arial"/>
              <a:sym typeface="Arial"/>
            </a:endParaRPr>
          </a:p>
        </p:txBody>
      </p:sp>
      <p:sp>
        <p:nvSpPr>
          <p:cNvPr id="108" name="Google Shape;108;p56"/>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b="0" i="0">
                <a:latin typeface="Arial"/>
                <a:ea typeface="Arial"/>
                <a:cs typeface="Arial"/>
                <a:sym typeface="Arial"/>
              </a:defRPr>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109" name="Google Shape;109;p56"/>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Arial"/>
                <a:ea typeface="Arial"/>
                <a:cs typeface="Arial"/>
                <a:sym typeface="Arial"/>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10" name="Google Shape;110;p56"/>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17500" algn="l">
              <a:lnSpc>
                <a:spcPct val="100000"/>
              </a:lnSpc>
              <a:spcBef>
                <a:spcPts val="0"/>
              </a:spcBef>
              <a:spcAft>
                <a:spcPts val="0"/>
              </a:spcAft>
              <a:buSzPts val="1400"/>
              <a:buChar char="●"/>
              <a:defRPr/>
            </a:lvl1pPr>
            <a:lvl2pPr marL="914400" lvl="1" indent="-317500" algn="l">
              <a:lnSpc>
                <a:spcPct val="100000"/>
              </a:lnSpc>
              <a:spcBef>
                <a:spcPts val="0"/>
              </a:spcBef>
              <a:spcAft>
                <a:spcPts val="0"/>
              </a:spcAft>
              <a:buSzPts val="1400"/>
              <a:buChar char="○"/>
              <a:defRPr/>
            </a:lvl2pPr>
            <a:lvl3pPr marL="1371600" lvl="2" indent="-317500" algn="l">
              <a:lnSpc>
                <a:spcPct val="100000"/>
              </a:lnSpc>
              <a:spcBef>
                <a:spcPts val="0"/>
              </a:spcBef>
              <a:spcAft>
                <a:spcPts val="0"/>
              </a:spcAft>
              <a:buSzPts val="1400"/>
              <a:buChar char="■"/>
              <a:defRPr/>
            </a:lvl3pPr>
            <a:lvl4pPr marL="1828800" lvl="3" indent="-317500" algn="l">
              <a:lnSpc>
                <a:spcPct val="100000"/>
              </a:lnSpc>
              <a:spcBef>
                <a:spcPts val="0"/>
              </a:spcBef>
              <a:spcAft>
                <a:spcPts val="0"/>
              </a:spcAft>
              <a:buSzPts val="1400"/>
              <a:buChar char="●"/>
              <a:defRPr/>
            </a:lvl4pPr>
            <a:lvl5pPr marL="2286000" lvl="4" indent="-317500" algn="l">
              <a:lnSpc>
                <a:spcPct val="100000"/>
              </a:lnSpc>
              <a:spcBef>
                <a:spcPts val="0"/>
              </a:spcBef>
              <a:spcAft>
                <a:spcPts val="0"/>
              </a:spcAft>
              <a:buSzPts val="1400"/>
              <a:buChar char="○"/>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pic>
        <p:nvPicPr>
          <p:cNvPr id="111" name="Google Shape;111;p56"/>
          <p:cNvPicPr preferRelativeResize="0"/>
          <p:nvPr/>
        </p:nvPicPr>
        <p:blipFill rotWithShape="1">
          <a:blip r:embed="rId2">
            <a:alphaModFix/>
          </a:blip>
          <a:srcRect/>
          <a:stretch/>
        </p:blipFill>
        <p:spPr>
          <a:xfrm>
            <a:off x="236763" y="4678558"/>
            <a:ext cx="947964" cy="310808"/>
          </a:xfrm>
          <a:prstGeom prst="rect">
            <a:avLst/>
          </a:prstGeom>
          <a:noFill/>
          <a:ln>
            <a:noFill/>
          </a:ln>
        </p:spPr>
      </p:pic>
      <p:pic>
        <p:nvPicPr>
          <p:cNvPr id="112" name="Google Shape;112;p56"/>
          <p:cNvPicPr preferRelativeResize="0"/>
          <p:nvPr/>
        </p:nvPicPr>
        <p:blipFill rotWithShape="1">
          <a:blip r:embed="rId3">
            <a:alphaModFix/>
          </a:blip>
          <a:srcRect/>
          <a:stretch/>
        </p:blipFill>
        <p:spPr>
          <a:xfrm>
            <a:off x="1401176" y="4632563"/>
            <a:ext cx="402961" cy="356803"/>
          </a:xfrm>
          <a:prstGeom prst="rect">
            <a:avLst/>
          </a:prstGeom>
          <a:noFill/>
          <a:ln>
            <a:noFill/>
          </a:ln>
        </p:spPr>
      </p:pic>
      <p:cxnSp>
        <p:nvCxnSpPr>
          <p:cNvPr id="113" name="Google Shape;113;p56"/>
          <p:cNvCxnSpPr/>
          <p:nvPr/>
        </p:nvCxnSpPr>
        <p:spPr>
          <a:xfrm>
            <a:off x="457200" y="889687"/>
            <a:ext cx="82296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114" name="Google Shape;114;p56"/>
          <p:cNvPicPr preferRelativeResize="0"/>
          <p:nvPr/>
        </p:nvPicPr>
        <p:blipFill rotWithShape="1">
          <a:blip r:embed="rId4">
            <a:alphaModFix/>
          </a:blip>
          <a:srcRect/>
          <a:stretch/>
        </p:blipFill>
        <p:spPr>
          <a:xfrm>
            <a:off x="7095848" y="120756"/>
            <a:ext cx="1121844" cy="231419"/>
          </a:xfrm>
          <a:prstGeom prst="rect">
            <a:avLst/>
          </a:prstGeom>
          <a:noFill/>
          <a:ln>
            <a:noFill/>
          </a:ln>
        </p:spPr>
      </p:pic>
      <p:pic>
        <p:nvPicPr>
          <p:cNvPr id="115" name="Google Shape;115;p56"/>
          <p:cNvPicPr preferRelativeResize="0"/>
          <p:nvPr/>
        </p:nvPicPr>
        <p:blipFill rotWithShape="1">
          <a:blip r:embed="rId5">
            <a:alphaModFix/>
          </a:blip>
          <a:srcRect/>
          <a:stretch/>
        </p:blipFill>
        <p:spPr>
          <a:xfrm>
            <a:off x="8347454" y="-102880"/>
            <a:ext cx="678692" cy="6786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16"/>
        <p:cNvGrpSpPr/>
        <p:nvPr/>
      </p:nvGrpSpPr>
      <p:grpSpPr>
        <a:xfrm>
          <a:off x="0" y="0"/>
          <a:ext cx="0" cy="0"/>
          <a:chOff x="0" y="0"/>
          <a:chExt cx="0" cy="0"/>
        </a:xfrm>
      </p:grpSpPr>
      <p:sp>
        <p:nvSpPr>
          <p:cNvPr id="117" name="Google Shape;117;p57"/>
          <p:cNvSpPr txBox="1">
            <a:spLocks noGrp="1"/>
          </p:cNvSpPr>
          <p:nvPr>
            <p:ph type="body" idx="1"/>
          </p:nvPr>
        </p:nvSpPr>
        <p:spPr>
          <a:xfrm>
            <a:off x="321532" y="3935607"/>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400"/>
              <a:buNone/>
              <a:defRPr sz="1500">
                <a:latin typeface="Arial"/>
                <a:ea typeface="Arial"/>
                <a:cs typeface="Arial"/>
                <a:sym typeface="Arial"/>
              </a:defRPr>
            </a:lvl1pPr>
            <a:lvl2pPr marL="914400" lvl="1" indent="-317500" algn="l">
              <a:lnSpc>
                <a:spcPct val="100000"/>
              </a:lnSpc>
              <a:spcBef>
                <a:spcPts val="0"/>
              </a:spcBef>
              <a:spcAft>
                <a:spcPts val="0"/>
              </a:spcAft>
              <a:buSzPts val="1400"/>
              <a:buChar char="○"/>
              <a:defRPr/>
            </a:lvl2pPr>
            <a:lvl3pPr marL="1371600" lvl="2" indent="-317500" algn="l">
              <a:lnSpc>
                <a:spcPct val="100000"/>
              </a:lnSpc>
              <a:spcBef>
                <a:spcPts val="0"/>
              </a:spcBef>
              <a:spcAft>
                <a:spcPts val="0"/>
              </a:spcAft>
              <a:buSzPts val="1400"/>
              <a:buChar char="■"/>
              <a:defRPr/>
            </a:lvl3pPr>
            <a:lvl4pPr marL="1828800" lvl="3" indent="-317500" algn="l">
              <a:lnSpc>
                <a:spcPct val="100000"/>
              </a:lnSpc>
              <a:spcBef>
                <a:spcPts val="0"/>
              </a:spcBef>
              <a:spcAft>
                <a:spcPts val="0"/>
              </a:spcAft>
              <a:buSzPts val="1400"/>
              <a:buChar char="●"/>
              <a:defRPr/>
            </a:lvl4pPr>
            <a:lvl5pPr marL="2286000" lvl="4" indent="-317500" algn="l">
              <a:lnSpc>
                <a:spcPct val="100000"/>
              </a:lnSpc>
              <a:spcBef>
                <a:spcPts val="0"/>
              </a:spcBef>
              <a:spcAft>
                <a:spcPts val="0"/>
              </a:spcAft>
              <a:buSzPts val="1400"/>
              <a:buChar char="○"/>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pic>
        <p:nvPicPr>
          <p:cNvPr id="118" name="Google Shape;118;p57"/>
          <p:cNvPicPr preferRelativeResize="0"/>
          <p:nvPr/>
        </p:nvPicPr>
        <p:blipFill rotWithShape="1">
          <a:blip r:embed="rId2">
            <a:alphaModFix/>
          </a:blip>
          <a:srcRect/>
          <a:stretch/>
        </p:blipFill>
        <p:spPr>
          <a:xfrm>
            <a:off x="236763" y="4678558"/>
            <a:ext cx="947964" cy="310808"/>
          </a:xfrm>
          <a:prstGeom prst="rect">
            <a:avLst/>
          </a:prstGeom>
          <a:noFill/>
          <a:ln>
            <a:noFill/>
          </a:ln>
        </p:spPr>
      </p:pic>
      <p:pic>
        <p:nvPicPr>
          <p:cNvPr id="119" name="Google Shape;119;p57"/>
          <p:cNvPicPr preferRelativeResize="0"/>
          <p:nvPr/>
        </p:nvPicPr>
        <p:blipFill rotWithShape="1">
          <a:blip r:embed="rId3">
            <a:alphaModFix/>
          </a:blip>
          <a:srcRect/>
          <a:stretch/>
        </p:blipFill>
        <p:spPr>
          <a:xfrm>
            <a:off x="1401176" y="4632563"/>
            <a:ext cx="402961" cy="356803"/>
          </a:xfrm>
          <a:prstGeom prst="rect">
            <a:avLst/>
          </a:prstGeom>
          <a:noFill/>
          <a:ln>
            <a:noFill/>
          </a:ln>
        </p:spPr>
      </p:pic>
      <p:cxnSp>
        <p:nvCxnSpPr>
          <p:cNvPr id="120" name="Google Shape;120;p57"/>
          <p:cNvCxnSpPr/>
          <p:nvPr/>
        </p:nvCxnSpPr>
        <p:spPr>
          <a:xfrm>
            <a:off x="457200" y="889687"/>
            <a:ext cx="82296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121" name="Google Shape;121;p57"/>
          <p:cNvPicPr preferRelativeResize="0"/>
          <p:nvPr/>
        </p:nvPicPr>
        <p:blipFill rotWithShape="1">
          <a:blip r:embed="rId4">
            <a:alphaModFix/>
          </a:blip>
          <a:srcRect/>
          <a:stretch/>
        </p:blipFill>
        <p:spPr>
          <a:xfrm>
            <a:off x="7095848" y="120756"/>
            <a:ext cx="1121844" cy="231419"/>
          </a:xfrm>
          <a:prstGeom prst="rect">
            <a:avLst/>
          </a:prstGeom>
          <a:noFill/>
          <a:ln>
            <a:noFill/>
          </a:ln>
        </p:spPr>
      </p:pic>
      <p:pic>
        <p:nvPicPr>
          <p:cNvPr id="122" name="Google Shape;122;p57"/>
          <p:cNvPicPr preferRelativeResize="0"/>
          <p:nvPr/>
        </p:nvPicPr>
        <p:blipFill rotWithShape="1">
          <a:blip r:embed="rId5">
            <a:alphaModFix/>
          </a:blip>
          <a:srcRect/>
          <a:stretch/>
        </p:blipFill>
        <p:spPr>
          <a:xfrm>
            <a:off x="8347454" y="-102880"/>
            <a:ext cx="678692" cy="6786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23"/>
        <p:cNvGrpSpPr/>
        <p:nvPr/>
      </p:nvGrpSpPr>
      <p:grpSpPr>
        <a:xfrm>
          <a:off x="0" y="0"/>
          <a:ext cx="0" cy="0"/>
          <a:chOff x="0" y="0"/>
          <a:chExt cx="0" cy="0"/>
        </a:xfrm>
      </p:grpSpPr>
      <p:sp>
        <p:nvSpPr>
          <p:cNvPr id="124" name="Google Shape;124;p58"/>
          <p:cNvSpPr txBox="1">
            <a:spLocks noGrp="1"/>
          </p:cNvSpPr>
          <p:nvPr>
            <p:ph type="title"/>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b="0" i="0">
                <a:latin typeface="Arial"/>
                <a:ea typeface="Arial"/>
                <a:cs typeface="Arial"/>
                <a:sym typeface="Arial"/>
              </a:defRPr>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endParaRPr/>
          </a:p>
        </p:txBody>
      </p:sp>
      <p:sp>
        <p:nvSpPr>
          <p:cNvPr id="125" name="Google Shape;125;p58"/>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17500" algn="ctr">
              <a:lnSpc>
                <a:spcPct val="100000"/>
              </a:lnSpc>
              <a:spcBef>
                <a:spcPts val="0"/>
              </a:spcBef>
              <a:spcAft>
                <a:spcPts val="0"/>
              </a:spcAft>
              <a:buSzPts val="1400"/>
              <a:buChar char="●"/>
              <a:defRPr sz="1500">
                <a:latin typeface="Arial"/>
                <a:ea typeface="Arial"/>
                <a:cs typeface="Arial"/>
                <a:sym typeface="Arial"/>
              </a:defRPr>
            </a:lvl1pPr>
            <a:lvl2pPr marL="914400" lvl="1" indent="-317500" algn="ctr">
              <a:lnSpc>
                <a:spcPct val="100000"/>
              </a:lnSpc>
              <a:spcBef>
                <a:spcPts val="0"/>
              </a:spcBef>
              <a:spcAft>
                <a:spcPts val="0"/>
              </a:spcAft>
              <a:buSzPts val="1400"/>
              <a:buChar char="○"/>
              <a:defRPr/>
            </a:lvl2pPr>
            <a:lvl3pPr marL="1371600" lvl="2" indent="-317500" algn="ctr">
              <a:lnSpc>
                <a:spcPct val="100000"/>
              </a:lnSpc>
              <a:spcBef>
                <a:spcPts val="0"/>
              </a:spcBef>
              <a:spcAft>
                <a:spcPts val="0"/>
              </a:spcAft>
              <a:buSzPts val="1400"/>
              <a:buChar char="■"/>
              <a:defRPr/>
            </a:lvl3pPr>
            <a:lvl4pPr marL="1828800" lvl="3" indent="-317500" algn="ctr">
              <a:lnSpc>
                <a:spcPct val="100000"/>
              </a:lnSpc>
              <a:spcBef>
                <a:spcPts val="0"/>
              </a:spcBef>
              <a:spcAft>
                <a:spcPts val="0"/>
              </a:spcAft>
              <a:buSzPts val="1400"/>
              <a:buChar char="●"/>
              <a:defRPr/>
            </a:lvl4pPr>
            <a:lvl5pPr marL="2286000" lvl="4" indent="-317500" algn="ctr">
              <a:lnSpc>
                <a:spcPct val="100000"/>
              </a:lnSpc>
              <a:spcBef>
                <a:spcPts val="0"/>
              </a:spcBef>
              <a:spcAft>
                <a:spcPts val="0"/>
              </a:spcAft>
              <a:buSzPts val="1400"/>
              <a:buChar char="○"/>
              <a:defRPr/>
            </a:lvl5pPr>
            <a:lvl6pPr marL="2743200" lvl="5" indent="-317500" algn="ctr">
              <a:lnSpc>
                <a:spcPct val="100000"/>
              </a:lnSpc>
              <a:spcBef>
                <a:spcPts val="0"/>
              </a:spcBef>
              <a:spcAft>
                <a:spcPts val="0"/>
              </a:spcAft>
              <a:buSzPts val="1400"/>
              <a:buChar char="■"/>
              <a:defRPr/>
            </a:lvl6pPr>
            <a:lvl7pPr marL="3200400" lvl="6" indent="-317500" algn="ctr">
              <a:lnSpc>
                <a:spcPct val="100000"/>
              </a:lnSpc>
              <a:spcBef>
                <a:spcPts val="0"/>
              </a:spcBef>
              <a:spcAft>
                <a:spcPts val="0"/>
              </a:spcAft>
              <a:buSzPts val="1400"/>
              <a:buChar char="●"/>
              <a:defRPr/>
            </a:lvl7pPr>
            <a:lvl8pPr marL="3657600" lvl="7" indent="-317500" algn="ctr">
              <a:lnSpc>
                <a:spcPct val="100000"/>
              </a:lnSpc>
              <a:spcBef>
                <a:spcPts val="0"/>
              </a:spcBef>
              <a:spcAft>
                <a:spcPts val="0"/>
              </a:spcAft>
              <a:buSzPts val="1400"/>
              <a:buChar char="○"/>
              <a:defRPr/>
            </a:lvl8pPr>
            <a:lvl9pPr marL="4114800" lvl="8" indent="-317500" algn="ctr">
              <a:lnSpc>
                <a:spcPct val="100000"/>
              </a:lnSpc>
              <a:spcBef>
                <a:spcPts val="0"/>
              </a:spcBef>
              <a:spcAft>
                <a:spcPts val="0"/>
              </a:spcAft>
              <a:buSzPts val="1400"/>
              <a:buChar char="■"/>
              <a:defRPr/>
            </a:lvl9pPr>
          </a:lstStyle>
          <a:p>
            <a:endParaRPr/>
          </a:p>
        </p:txBody>
      </p:sp>
      <p:pic>
        <p:nvPicPr>
          <p:cNvPr id="126" name="Google Shape;126;p58"/>
          <p:cNvPicPr preferRelativeResize="0"/>
          <p:nvPr/>
        </p:nvPicPr>
        <p:blipFill rotWithShape="1">
          <a:blip r:embed="rId2">
            <a:alphaModFix/>
          </a:blip>
          <a:srcRect/>
          <a:stretch/>
        </p:blipFill>
        <p:spPr>
          <a:xfrm>
            <a:off x="236763" y="4678558"/>
            <a:ext cx="947964" cy="310808"/>
          </a:xfrm>
          <a:prstGeom prst="rect">
            <a:avLst/>
          </a:prstGeom>
          <a:noFill/>
          <a:ln>
            <a:noFill/>
          </a:ln>
        </p:spPr>
      </p:pic>
      <p:pic>
        <p:nvPicPr>
          <p:cNvPr id="127" name="Google Shape;127;p58"/>
          <p:cNvPicPr preferRelativeResize="0"/>
          <p:nvPr/>
        </p:nvPicPr>
        <p:blipFill rotWithShape="1">
          <a:blip r:embed="rId3">
            <a:alphaModFix/>
          </a:blip>
          <a:srcRect/>
          <a:stretch/>
        </p:blipFill>
        <p:spPr>
          <a:xfrm>
            <a:off x="1401176" y="4632563"/>
            <a:ext cx="402961" cy="356803"/>
          </a:xfrm>
          <a:prstGeom prst="rect">
            <a:avLst/>
          </a:prstGeom>
          <a:noFill/>
          <a:ln>
            <a:noFill/>
          </a:ln>
        </p:spPr>
      </p:pic>
      <p:cxnSp>
        <p:nvCxnSpPr>
          <p:cNvPr id="128" name="Google Shape;128;p58"/>
          <p:cNvCxnSpPr/>
          <p:nvPr/>
        </p:nvCxnSpPr>
        <p:spPr>
          <a:xfrm>
            <a:off x="457200" y="889687"/>
            <a:ext cx="82296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129" name="Google Shape;129;p58"/>
          <p:cNvPicPr preferRelativeResize="0"/>
          <p:nvPr/>
        </p:nvPicPr>
        <p:blipFill rotWithShape="1">
          <a:blip r:embed="rId4">
            <a:alphaModFix/>
          </a:blip>
          <a:srcRect/>
          <a:stretch/>
        </p:blipFill>
        <p:spPr>
          <a:xfrm>
            <a:off x="7095848" y="120756"/>
            <a:ext cx="1121844" cy="231419"/>
          </a:xfrm>
          <a:prstGeom prst="rect">
            <a:avLst/>
          </a:prstGeom>
          <a:noFill/>
          <a:ln>
            <a:noFill/>
          </a:ln>
        </p:spPr>
      </p:pic>
      <p:pic>
        <p:nvPicPr>
          <p:cNvPr id="130" name="Google Shape;130;p58"/>
          <p:cNvPicPr preferRelativeResize="0"/>
          <p:nvPr/>
        </p:nvPicPr>
        <p:blipFill rotWithShape="1">
          <a:blip r:embed="rId5">
            <a:alphaModFix/>
          </a:blip>
          <a:srcRect/>
          <a:stretch/>
        </p:blipFill>
        <p:spPr>
          <a:xfrm>
            <a:off x="8347454" y="-102880"/>
            <a:ext cx="678692" cy="678692"/>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131"/>
        <p:cNvGrpSpPr/>
        <p:nvPr/>
      </p:nvGrpSpPr>
      <p:grpSpPr>
        <a:xfrm>
          <a:off x="0" y="0"/>
          <a:ext cx="0" cy="0"/>
          <a:chOff x="0" y="0"/>
          <a:chExt cx="0" cy="0"/>
        </a:xfrm>
      </p:grpSpPr>
      <p:sp>
        <p:nvSpPr>
          <p:cNvPr id="132" name="Google Shape;132;p59"/>
          <p:cNvSpPr txBox="1">
            <a:spLocks noGrp="1"/>
          </p:cNvSpPr>
          <p:nvPr>
            <p:ph type="title"/>
          </p:nvPr>
        </p:nvSpPr>
        <p:spPr>
          <a:xfrm>
            <a:off x="252414" y="76200"/>
            <a:ext cx="7893050" cy="490538"/>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2800"/>
              <a:buNone/>
              <a:defRPr sz="2100" b="1" i="0">
                <a:latin typeface="Arial"/>
                <a:ea typeface="Arial"/>
                <a:cs typeface="Arial"/>
                <a:sym typeface="Aria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33" name="Google Shape;133;p59"/>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gn="l">
              <a:lnSpc>
                <a:spcPct val="100000"/>
              </a:lnSpc>
              <a:spcBef>
                <a:spcPts val="0"/>
              </a:spcBef>
              <a:spcAft>
                <a:spcPts val="0"/>
              </a:spcAft>
              <a:buSzPts val="1400"/>
              <a:buChar char="●"/>
              <a:defRPr sz="1500">
                <a:latin typeface="Arial"/>
                <a:ea typeface="Arial"/>
                <a:cs typeface="Arial"/>
                <a:sym typeface="Arial"/>
              </a:defRPr>
            </a:lvl1pPr>
            <a:lvl2pPr marL="914400" lvl="1" indent="-317500" algn="l">
              <a:lnSpc>
                <a:spcPct val="100000"/>
              </a:lnSpc>
              <a:spcBef>
                <a:spcPts val="0"/>
              </a:spcBef>
              <a:spcAft>
                <a:spcPts val="0"/>
              </a:spcAft>
              <a:buSzPts val="1400"/>
              <a:buChar char="○"/>
              <a:defRPr sz="1500">
                <a:latin typeface="Arial"/>
                <a:ea typeface="Arial"/>
                <a:cs typeface="Arial"/>
                <a:sym typeface="Arial"/>
              </a:defRPr>
            </a:lvl2pPr>
            <a:lvl3pPr marL="1371600" lvl="2" indent="-317500" algn="l">
              <a:lnSpc>
                <a:spcPct val="100000"/>
              </a:lnSpc>
              <a:spcBef>
                <a:spcPts val="0"/>
              </a:spcBef>
              <a:spcAft>
                <a:spcPts val="0"/>
              </a:spcAft>
              <a:buSzPts val="1400"/>
              <a:buChar char="■"/>
              <a:defRPr sz="1500">
                <a:latin typeface="Arial"/>
                <a:ea typeface="Arial"/>
                <a:cs typeface="Arial"/>
                <a:sym typeface="Arial"/>
              </a:defRPr>
            </a:lvl3pPr>
            <a:lvl4pPr marL="1828800" lvl="3" indent="-317500" algn="l">
              <a:lnSpc>
                <a:spcPct val="100000"/>
              </a:lnSpc>
              <a:spcBef>
                <a:spcPts val="0"/>
              </a:spcBef>
              <a:spcAft>
                <a:spcPts val="0"/>
              </a:spcAft>
              <a:buSzPts val="1400"/>
              <a:buChar char="●"/>
              <a:defRPr sz="1500">
                <a:latin typeface="Arial"/>
                <a:ea typeface="Arial"/>
                <a:cs typeface="Arial"/>
                <a:sym typeface="Arial"/>
              </a:defRPr>
            </a:lvl4pPr>
            <a:lvl5pPr marL="2286000" lvl="4" indent="-317500" algn="l">
              <a:lnSpc>
                <a:spcPct val="100000"/>
              </a:lnSpc>
              <a:spcBef>
                <a:spcPts val="0"/>
              </a:spcBef>
              <a:spcAft>
                <a:spcPts val="0"/>
              </a:spcAft>
              <a:buSzPts val="1400"/>
              <a:buChar char="○"/>
              <a:defRPr sz="1500">
                <a:latin typeface="Arial"/>
                <a:ea typeface="Arial"/>
                <a:cs typeface="Arial"/>
                <a:sym typeface="Arial"/>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pic>
        <p:nvPicPr>
          <p:cNvPr id="134" name="Google Shape;134;p59"/>
          <p:cNvPicPr preferRelativeResize="0"/>
          <p:nvPr/>
        </p:nvPicPr>
        <p:blipFill rotWithShape="1">
          <a:blip r:embed="rId2">
            <a:alphaModFix/>
          </a:blip>
          <a:srcRect/>
          <a:stretch/>
        </p:blipFill>
        <p:spPr>
          <a:xfrm>
            <a:off x="236763" y="4757738"/>
            <a:ext cx="706462" cy="231627"/>
          </a:xfrm>
          <a:prstGeom prst="rect">
            <a:avLst/>
          </a:prstGeom>
          <a:noFill/>
          <a:ln>
            <a:noFill/>
          </a:ln>
        </p:spPr>
      </p:pic>
      <p:pic>
        <p:nvPicPr>
          <p:cNvPr id="135" name="Google Shape;135;p59"/>
          <p:cNvPicPr preferRelativeResize="0"/>
          <p:nvPr/>
        </p:nvPicPr>
        <p:blipFill rotWithShape="1">
          <a:blip r:embed="rId3">
            <a:alphaModFix/>
          </a:blip>
          <a:srcRect/>
          <a:stretch/>
        </p:blipFill>
        <p:spPr>
          <a:xfrm>
            <a:off x="1123384" y="4723462"/>
            <a:ext cx="300303" cy="265904"/>
          </a:xfrm>
          <a:prstGeom prst="rect">
            <a:avLst/>
          </a:prstGeom>
          <a:noFill/>
          <a:ln>
            <a:noFill/>
          </a:ln>
        </p:spPr>
      </p:pic>
      <p:cxnSp>
        <p:nvCxnSpPr>
          <p:cNvPr id="136" name="Google Shape;136;p59"/>
          <p:cNvCxnSpPr/>
          <p:nvPr/>
        </p:nvCxnSpPr>
        <p:spPr>
          <a:xfrm>
            <a:off x="457200" y="889687"/>
            <a:ext cx="82296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137" name="Google Shape;137;p59"/>
          <p:cNvPicPr preferRelativeResize="0"/>
          <p:nvPr/>
        </p:nvPicPr>
        <p:blipFill rotWithShape="1">
          <a:blip r:embed="rId4">
            <a:alphaModFix/>
          </a:blip>
          <a:srcRect/>
          <a:stretch/>
        </p:blipFill>
        <p:spPr>
          <a:xfrm>
            <a:off x="7095848" y="120756"/>
            <a:ext cx="1121844" cy="231419"/>
          </a:xfrm>
          <a:prstGeom prst="rect">
            <a:avLst/>
          </a:prstGeom>
          <a:noFill/>
          <a:ln>
            <a:noFill/>
          </a:ln>
        </p:spPr>
      </p:pic>
      <p:pic>
        <p:nvPicPr>
          <p:cNvPr id="138" name="Google Shape;138;p59"/>
          <p:cNvPicPr preferRelativeResize="0"/>
          <p:nvPr/>
        </p:nvPicPr>
        <p:blipFill rotWithShape="1">
          <a:blip r:embed="rId5">
            <a:alphaModFix/>
          </a:blip>
          <a:srcRect/>
          <a:stretch/>
        </p:blipFill>
        <p:spPr>
          <a:xfrm>
            <a:off x="8347454" y="-102880"/>
            <a:ext cx="678692" cy="67869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39"/>
        <p:cNvGrpSpPr/>
        <p:nvPr/>
      </p:nvGrpSpPr>
      <p:grpSpPr>
        <a:xfrm>
          <a:off x="0" y="0"/>
          <a:ext cx="0" cy="0"/>
          <a:chOff x="0" y="0"/>
          <a:chExt cx="0" cy="0"/>
        </a:xfrm>
      </p:grpSpPr>
      <p:sp>
        <p:nvSpPr>
          <p:cNvPr id="140" name="Google Shape;140;p60"/>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2800"/>
              <a:buNone/>
              <a:defRPr b="1" i="0">
                <a:latin typeface="Arial"/>
                <a:ea typeface="Arial"/>
                <a:cs typeface="Arial"/>
                <a:sym typeface="Aria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41" name="Google Shape;141;p60"/>
          <p:cNvSpPr txBox="1">
            <a:spLocks noGrp="1"/>
          </p:cNvSpPr>
          <p:nvPr>
            <p:ph type="body" idx="1"/>
          </p:nvPr>
        </p:nvSpPr>
        <p:spPr>
          <a:xfrm>
            <a:off x="323850" y="1491854"/>
            <a:ext cx="4135438" cy="3294459"/>
          </a:xfrm>
          <a:prstGeom prst="rect">
            <a:avLst/>
          </a:prstGeom>
          <a:noFill/>
          <a:ln>
            <a:noFill/>
          </a:ln>
        </p:spPr>
        <p:txBody>
          <a:bodyPr spcFirstLastPara="1" wrap="square" lIns="91425" tIns="91425" rIns="91425" bIns="91425" anchor="t" anchorCtr="0">
            <a:normAutofit/>
          </a:bodyPr>
          <a:lstStyle>
            <a:lvl1pPr marL="457200" lvl="0" indent="-317500" algn="l">
              <a:lnSpc>
                <a:spcPct val="100000"/>
              </a:lnSpc>
              <a:spcBef>
                <a:spcPts val="0"/>
              </a:spcBef>
              <a:spcAft>
                <a:spcPts val="0"/>
              </a:spcAft>
              <a:buSzPts val="1400"/>
              <a:buChar char="●"/>
              <a:defRPr sz="2100" b="0" i="0">
                <a:latin typeface="Arial"/>
                <a:ea typeface="Arial"/>
                <a:cs typeface="Arial"/>
                <a:sym typeface="Arial"/>
              </a:defRPr>
            </a:lvl1pPr>
            <a:lvl2pPr marL="914400" lvl="1" indent="-317500" algn="l">
              <a:lnSpc>
                <a:spcPct val="100000"/>
              </a:lnSpc>
              <a:spcBef>
                <a:spcPts val="0"/>
              </a:spcBef>
              <a:spcAft>
                <a:spcPts val="0"/>
              </a:spcAft>
              <a:buSzPts val="1400"/>
              <a:buChar char="○"/>
              <a:defRPr sz="1800" b="0" i="0">
                <a:latin typeface="Arial"/>
                <a:ea typeface="Arial"/>
                <a:cs typeface="Arial"/>
                <a:sym typeface="Arial"/>
              </a:defRPr>
            </a:lvl2pPr>
            <a:lvl3pPr marL="1371600" lvl="2" indent="-317500" algn="l">
              <a:lnSpc>
                <a:spcPct val="100000"/>
              </a:lnSpc>
              <a:spcBef>
                <a:spcPts val="0"/>
              </a:spcBef>
              <a:spcAft>
                <a:spcPts val="0"/>
              </a:spcAft>
              <a:buSzPts val="1400"/>
              <a:buChar char="■"/>
              <a:defRPr sz="1500" b="0" i="0">
                <a:latin typeface="Arial"/>
                <a:ea typeface="Arial"/>
                <a:cs typeface="Arial"/>
                <a:sym typeface="Arial"/>
              </a:defRPr>
            </a:lvl3pPr>
            <a:lvl4pPr marL="1828800" lvl="3" indent="-317500" algn="l">
              <a:lnSpc>
                <a:spcPct val="100000"/>
              </a:lnSpc>
              <a:spcBef>
                <a:spcPts val="0"/>
              </a:spcBef>
              <a:spcAft>
                <a:spcPts val="0"/>
              </a:spcAft>
              <a:buSzPts val="1400"/>
              <a:buChar char="●"/>
              <a:defRPr sz="1350" b="0" i="0">
                <a:latin typeface="Arial"/>
                <a:ea typeface="Arial"/>
                <a:cs typeface="Arial"/>
                <a:sym typeface="Arial"/>
              </a:defRPr>
            </a:lvl4pPr>
            <a:lvl5pPr marL="2286000" lvl="4" indent="-317500" algn="l">
              <a:lnSpc>
                <a:spcPct val="100000"/>
              </a:lnSpc>
              <a:spcBef>
                <a:spcPts val="0"/>
              </a:spcBef>
              <a:spcAft>
                <a:spcPts val="0"/>
              </a:spcAft>
              <a:buSzPts val="1400"/>
              <a:buChar char="○"/>
              <a:defRPr sz="1350" b="0" i="0">
                <a:latin typeface="Arial"/>
                <a:ea typeface="Arial"/>
                <a:cs typeface="Arial"/>
                <a:sym typeface="Arial"/>
              </a:defRPr>
            </a:lvl5pPr>
            <a:lvl6pPr marL="2743200" lvl="5" indent="-317500" algn="l">
              <a:lnSpc>
                <a:spcPct val="100000"/>
              </a:lnSpc>
              <a:spcBef>
                <a:spcPts val="0"/>
              </a:spcBef>
              <a:spcAft>
                <a:spcPts val="0"/>
              </a:spcAft>
              <a:buSzPts val="1400"/>
              <a:buChar char="■"/>
              <a:defRPr sz="1350"/>
            </a:lvl6pPr>
            <a:lvl7pPr marL="3200400" lvl="6" indent="-317500" algn="l">
              <a:lnSpc>
                <a:spcPct val="100000"/>
              </a:lnSpc>
              <a:spcBef>
                <a:spcPts val="0"/>
              </a:spcBef>
              <a:spcAft>
                <a:spcPts val="0"/>
              </a:spcAft>
              <a:buSzPts val="1400"/>
              <a:buChar char="●"/>
              <a:defRPr sz="1350"/>
            </a:lvl7pPr>
            <a:lvl8pPr marL="3657600" lvl="7" indent="-317500" algn="l">
              <a:lnSpc>
                <a:spcPct val="100000"/>
              </a:lnSpc>
              <a:spcBef>
                <a:spcPts val="0"/>
              </a:spcBef>
              <a:spcAft>
                <a:spcPts val="0"/>
              </a:spcAft>
              <a:buSzPts val="1400"/>
              <a:buChar char="○"/>
              <a:defRPr sz="1350"/>
            </a:lvl8pPr>
            <a:lvl9pPr marL="4114800" lvl="8" indent="-317500" algn="l">
              <a:lnSpc>
                <a:spcPct val="100000"/>
              </a:lnSpc>
              <a:spcBef>
                <a:spcPts val="0"/>
              </a:spcBef>
              <a:spcAft>
                <a:spcPts val="0"/>
              </a:spcAft>
              <a:buSzPts val="1400"/>
              <a:buChar char="■"/>
              <a:defRPr sz="1350"/>
            </a:lvl9pPr>
          </a:lstStyle>
          <a:p>
            <a:endParaRPr/>
          </a:p>
        </p:txBody>
      </p:sp>
      <p:sp>
        <p:nvSpPr>
          <p:cNvPr id="142" name="Google Shape;142;p60"/>
          <p:cNvSpPr txBox="1">
            <a:spLocks noGrp="1"/>
          </p:cNvSpPr>
          <p:nvPr>
            <p:ph type="body" idx="2"/>
          </p:nvPr>
        </p:nvSpPr>
        <p:spPr>
          <a:xfrm>
            <a:off x="4611690" y="1491854"/>
            <a:ext cx="4137025" cy="3294459"/>
          </a:xfrm>
          <a:prstGeom prst="rect">
            <a:avLst/>
          </a:prstGeom>
          <a:noFill/>
          <a:ln>
            <a:noFill/>
          </a:ln>
        </p:spPr>
        <p:txBody>
          <a:bodyPr spcFirstLastPara="1" wrap="square" lIns="91425" tIns="91425" rIns="91425" bIns="91425" anchor="t" anchorCtr="0">
            <a:normAutofit/>
          </a:bodyPr>
          <a:lstStyle>
            <a:lvl1pPr marL="457200" lvl="0" indent="-317500" algn="l">
              <a:lnSpc>
                <a:spcPct val="100000"/>
              </a:lnSpc>
              <a:spcBef>
                <a:spcPts val="0"/>
              </a:spcBef>
              <a:spcAft>
                <a:spcPts val="0"/>
              </a:spcAft>
              <a:buSzPts val="1400"/>
              <a:buChar char="●"/>
              <a:defRPr sz="2100" b="0" i="0">
                <a:latin typeface="Arial"/>
                <a:ea typeface="Arial"/>
                <a:cs typeface="Arial"/>
                <a:sym typeface="Arial"/>
              </a:defRPr>
            </a:lvl1pPr>
            <a:lvl2pPr marL="914400" lvl="1" indent="-317500" algn="l">
              <a:lnSpc>
                <a:spcPct val="100000"/>
              </a:lnSpc>
              <a:spcBef>
                <a:spcPts val="0"/>
              </a:spcBef>
              <a:spcAft>
                <a:spcPts val="0"/>
              </a:spcAft>
              <a:buSzPts val="1400"/>
              <a:buChar char="○"/>
              <a:defRPr sz="1800" b="0" i="0">
                <a:latin typeface="Arial"/>
                <a:ea typeface="Arial"/>
                <a:cs typeface="Arial"/>
                <a:sym typeface="Arial"/>
              </a:defRPr>
            </a:lvl2pPr>
            <a:lvl3pPr marL="1371600" lvl="2" indent="-317500" algn="l">
              <a:lnSpc>
                <a:spcPct val="100000"/>
              </a:lnSpc>
              <a:spcBef>
                <a:spcPts val="0"/>
              </a:spcBef>
              <a:spcAft>
                <a:spcPts val="0"/>
              </a:spcAft>
              <a:buSzPts val="1400"/>
              <a:buChar char="■"/>
              <a:defRPr sz="1500" b="0" i="0">
                <a:latin typeface="Arial"/>
                <a:ea typeface="Arial"/>
                <a:cs typeface="Arial"/>
                <a:sym typeface="Arial"/>
              </a:defRPr>
            </a:lvl3pPr>
            <a:lvl4pPr marL="1828800" lvl="3" indent="-317500" algn="l">
              <a:lnSpc>
                <a:spcPct val="100000"/>
              </a:lnSpc>
              <a:spcBef>
                <a:spcPts val="0"/>
              </a:spcBef>
              <a:spcAft>
                <a:spcPts val="0"/>
              </a:spcAft>
              <a:buSzPts val="1400"/>
              <a:buChar char="●"/>
              <a:defRPr sz="1350" b="0" i="0">
                <a:latin typeface="Arial"/>
                <a:ea typeface="Arial"/>
                <a:cs typeface="Arial"/>
                <a:sym typeface="Arial"/>
              </a:defRPr>
            </a:lvl4pPr>
            <a:lvl5pPr marL="2286000" lvl="4" indent="-317500" algn="l">
              <a:lnSpc>
                <a:spcPct val="100000"/>
              </a:lnSpc>
              <a:spcBef>
                <a:spcPts val="0"/>
              </a:spcBef>
              <a:spcAft>
                <a:spcPts val="0"/>
              </a:spcAft>
              <a:buSzPts val="1400"/>
              <a:buChar char="○"/>
              <a:defRPr sz="1350" b="0" i="0">
                <a:latin typeface="Arial"/>
                <a:ea typeface="Arial"/>
                <a:cs typeface="Arial"/>
                <a:sym typeface="Arial"/>
              </a:defRPr>
            </a:lvl5pPr>
            <a:lvl6pPr marL="2743200" lvl="5" indent="-317500" algn="l">
              <a:lnSpc>
                <a:spcPct val="100000"/>
              </a:lnSpc>
              <a:spcBef>
                <a:spcPts val="0"/>
              </a:spcBef>
              <a:spcAft>
                <a:spcPts val="0"/>
              </a:spcAft>
              <a:buSzPts val="1400"/>
              <a:buChar char="■"/>
              <a:defRPr sz="1350"/>
            </a:lvl6pPr>
            <a:lvl7pPr marL="3200400" lvl="6" indent="-317500" algn="l">
              <a:lnSpc>
                <a:spcPct val="100000"/>
              </a:lnSpc>
              <a:spcBef>
                <a:spcPts val="0"/>
              </a:spcBef>
              <a:spcAft>
                <a:spcPts val="0"/>
              </a:spcAft>
              <a:buSzPts val="1400"/>
              <a:buChar char="●"/>
              <a:defRPr sz="1350"/>
            </a:lvl7pPr>
            <a:lvl8pPr marL="3657600" lvl="7" indent="-317500" algn="l">
              <a:lnSpc>
                <a:spcPct val="100000"/>
              </a:lnSpc>
              <a:spcBef>
                <a:spcPts val="0"/>
              </a:spcBef>
              <a:spcAft>
                <a:spcPts val="0"/>
              </a:spcAft>
              <a:buSzPts val="1400"/>
              <a:buChar char="○"/>
              <a:defRPr sz="1350"/>
            </a:lvl8pPr>
            <a:lvl9pPr marL="4114800" lvl="8" indent="-317500" algn="l">
              <a:lnSpc>
                <a:spcPct val="100000"/>
              </a:lnSpc>
              <a:spcBef>
                <a:spcPts val="0"/>
              </a:spcBef>
              <a:spcAft>
                <a:spcPts val="0"/>
              </a:spcAft>
              <a:buSzPts val="1400"/>
              <a:buChar char="■"/>
              <a:defRPr sz="1350"/>
            </a:lvl9pPr>
          </a:lstStyle>
          <a:p>
            <a:endParaRPr/>
          </a:p>
        </p:txBody>
      </p:sp>
      <p:sp>
        <p:nvSpPr>
          <p:cNvPr id="143" name="Google Shape;143;p60"/>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44" name="Google Shape;144;p60"/>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pic>
        <p:nvPicPr>
          <p:cNvPr id="145" name="Google Shape;145;p60"/>
          <p:cNvPicPr preferRelativeResize="0"/>
          <p:nvPr/>
        </p:nvPicPr>
        <p:blipFill rotWithShape="1">
          <a:blip r:embed="rId2">
            <a:alphaModFix/>
          </a:blip>
          <a:srcRect/>
          <a:stretch/>
        </p:blipFill>
        <p:spPr>
          <a:xfrm>
            <a:off x="7018649" y="113680"/>
            <a:ext cx="1191961" cy="245882"/>
          </a:xfrm>
          <a:prstGeom prst="rect">
            <a:avLst/>
          </a:prstGeom>
          <a:noFill/>
          <a:ln>
            <a:noFill/>
          </a:ln>
        </p:spPr>
      </p:pic>
      <p:pic>
        <p:nvPicPr>
          <p:cNvPr id="146" name="Google Shape;146;p60"/>
          <p:cNvPicPr preferRelativeResize="0"/>
          <p:nvPr/>
        </p:nvPicPr>
        <p:blipFill rotWithShape="1">
          <a:blip r:embed="rId3">
            <a:alphaModFix/>
          </a:blip>
          <a:srcRect/>
          <a:stretch/>
        </p:blipFill>
        <p:spPr>
          <a:xfrm>
            <a:off x="8326246" y="-123933"/>
            <a:ext cx="721109" cy="721109"/>
          </a:xfrm>
          <a:prstGeom prst="rect">
            <a:avLst/>
          </a:prstGeom>
          <a:noFill/>
          <a:ln>
            <a:noFill/>
          </a:ln>
        </p:spPr>
      </p:pic>
      <p:pic>
        <p:nvPicPr>
          <p:cNvPr id="147" name="Google Shape;147;p60"/>
          <p:cNvPicPr preferRelativeResize="0"/>
          <p:nvPr/>
        </p:nvPicPr>
        <p:blipFill rotWithShape="1">
          <a:blip r:embed="rId4">
            <a:alphaModFix/>
          </a:blip>
          <a:srcRect/>
          <a:stretch/>
        </p:blipFill>
        <p:spPr>
          <a:xfrm>
            <a:off x="236763" y="4678558"/>
            <a:ext cx="947964" cy="310808"/>
          </a:xfrm>
          <a:prstGeom prst="rect">
            <a:avLst/>
          </a:prstGeom>
          <a:noFill/>
          <a:ln>
            <a:noFill/>
          </a:ln>
        </p:spPr>
      </p:pic>
      <p:pic>
        <p:nvPicPr>
          <p:cNvPr id="148" name="Google Shape;148;p60"/>
          <p:cNvPicPr preferRelativeResize="0"/>
          <p:nvPr/>
        </p:nvPicPr>
        <p:blipFill rotWithShape="1">
          <a:blip r:embed="rId5">
            <a:alphaModFix/>
          </a:blip>
          <a:srcRect/>
          <a:stretch/>
        </p:blipFill>
        <p:spPr>
          <a:xfrm>
            <a:off x="1401176" y="4632563"/>
            <a:ext cx="402961" cy="356803"/>
          </a:xfrm>
          <a:prstGeom prst="rect">
            <a:avLst/>
          </a:prstGeom>
          <a:noFill/>
          <a:ln>
            <a:noFill/>
          </a:ln>
        </p:spPr>
      </p:pic>
      <p:cxnSp>
        <p:nvCxnSpPr>
          <p:cNvPr id="149" name="Google Shape;149;p60"/>
          <p:cNvCxnSpPr/>
          <p:nvPr/>
        </p:nvCxnSpPr>
        <p:spPr>
          <a:xfrm>
            <a:off x="457200" y="875472"/>
            <a:ext cx="8229600" cy="0"/>
          </a:xfrm>
          <a:prstGeom prst="straightConnector1">
            <a:avLst/>
          </a:prstGeom>
          <a:noFill/>
          <a:ln w="25400" cap="flat" cmpd="sng">
            <a:solidFill>
              <a:schemeClr val="accent4"/>
            </a:solidFill>
            <a:prstDash val="solid"/>
            <a:round/>
            <a:headEnd type="none" w="sm" len="sm"/>
            <a:tailEnd type="none" w="sm" len="sm"/>
          </a:ln>
          <a:effectLst>
            <a:outerShdw blurRad="40000" dist="20000" dir="5400000" rotWithShape="0">
              <a:srgbClr val="000000">
                <a:alpha val="37647"/>
              </a:srgbClr>
            </a:outerShdw>
          </a:effectLst>
        </p:spPr>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0"/>
        <p:cNvGrpSpPr/>
        <p:nvPr/>
      </p:nvGrpSpPr>
      <p:grpSpPr>
        <a:xfrm>
          <a:off x="0" y="0"/>
          <a:ext cx="0" cy="0"/>
          <a:chOff x="0" y="0"/>
          <a:chExt cx="0" cy="0"/>
        </a:xfrm>
      </p:grpSpPr>
      <p:sp>
        <p:nvSpPr>
          <p:cNvPr id="151" name="Google Shape;151;p6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2800"/>
              <a:buNone/>
              <a:defRPr b="1" i="0">
                <a:latin typeface="Arial"/>
                <a:ea typeface="Arial"/>
                <a:cs typeface="Arial"/>
                <a:sym typeface="Arial"/>
              </a:defRPr>
            </a:lvl1pPr>
            <a:lvl2pPr lvl="1" algn="l">
              <a:lnSpc>
                <a:spcPct val="100000"/>
              </a:lnSpc>
              <a:spcBef>
                <a:spcPts val="0"/>
              </a:spcBef>
              <a:spcAft>
                <a:spcPts val="0"/>
              </a:spcAft>
              <a:buSzPts val="2800"/>
              <a:buNone/>
              <a:defRPr b="1"/>
            </a:lvl2pPr>
            <a:lvl3pPr lvl="2" algn="l">
              <a:lnSpc>
                <a:spcPct val="100000"/>
              </a:lnSpc>
              <a:spcBef>
                <a:spcPts val="0"/>
              </a:spcBef>
              <a:spcAft>
                <a:spcPts val="0"/>
              </a:spcAft>
              <a:buSzPts val="2800"/>
              <a:buNone/>
              <a:defRPr b="1"/>
            </a:lvl3pPr>
            <a:lvl4pPr lvl="3" algn="l">
              <a:lnSpc>
                <a:spcPct val="100000"/>
              </a:lnSpc>
              <a:spcBef>
                <a:spcPts val="0"/>
              </a:spcBef>
              <a:spcAft>
                <a:spcPts val="0"/>
              </a:spcAft>
              <a:buSzPts val="2800"/>
              <a:buNone/>
              <a:defRPr b="1"/>
            </a:lvl4pPr>
            <a:lvl5pPr lvl="4" algn="l">
              <a:lnSpc>
                <a:spcPct val="100000"/>
              </a:lnSpc>
              <a:spcBef>
                <a:spcPts val="0"/>
              </a:spcBef>
              <a:spcAft>
                <a:spcPts val="0"/>
              </a:spcAft>
              <a:buSzPts val="2800"/>
              <a:buNone/>
              <a:defRPr b="1"/>
            </a:lvl5pPr>
            <a:lvl6pPr lvl="5" algn="l">
              <a:lnSpc>
                <a:spcPct val="100000"/>
              </a:lnSpc>
              <a:spcBef>
                <a:spcPts val="0"/>
              </a:spcBef>
              <a:spcAft>
                <a:spcPts val="0"/>
              </a:spcAft>
              <a:buSzPts val="2800"/>
              <a:buNone/>
              <a:defRPr b="1"/>
            </a:lvl6pPr>
            <a:lvl7pPr lvl="6" algn="l">
              <a:lnSpc>
                <a:spcPct val="100000"/>
              </a:lnSpc>
              <a:spcBef>
                <a:spcPts val="0"/>
              </a:spcBef>
              <a:spcAft>
                <a:spcPts val="0"/>
              </a:spcAft>
              <a:buSzPts val="2800"/>
              <a:buNone/>
              <a:defRPr b="1"/>
            </a:lvl7pPr>
            <a:lvl8pPr lvl="7" algn="l">
              <a:lnSpc>
                <a:spcPct val="100000"/>
              </a:lnSpc>
              <a:spcBef>
                <a:spcPts val="0"/>
              </a:spcBef>
              <a:spcAft>
                <a:spcPts val="0"/>
              </a:spcAft>
              <a:buSzPts val="2800"/>
              <a:buNone/>
              <a:defRPr b="1"/>
            </a:lvl8pPr>
            <a:lvl9pPr lvl="8" algn="l">
              <a:lnSpc>
                <a:spcPct val="100000"/>
              </a:lnSpc>
              <a:spcBef>
                <a:spcPts val="0"/>
              </a:spcBef>
              <a:spcAft>
                <a:spcPts val="0"/>
              </a:spcAft>
              <a:buSzPts val="2800"/>
              <a:buNone/>
              <a:defRPr b="1"/>
            </a:lvl9pPr>
          </a:lstStyle>
          <a:p>
            <a:endParaRPr/>
          </a:p>
        </p:txBody>
      </p:sp>
      <p:sp>
        <p:nvSpPr>
          <p:cNvPr id="152" name="Google Shape;152;p61"/>
          <p:cNvSpPr txBox="1">
            <a:spLocks noGrp="1"/>
          </p:cNvSpPr>
          <p:nvPr>
            <p:ph type="body" idx="1"/>
          </p:nvPr>
        </p:nvSpPr>
        <p:spPr>
          <a:xfrm>
            <a:off x="457200" y="1247950"/>
            <a:ext cx="8229600" cy="3029100"/>
          </a:xfrm>
          <a:prstGeom prst="rect">
            <a:avLst/>
          </a:prstGeom>
          <a:noFill/>
          <a:ln>
            <a:noFill/>
          </a:ln>
        </p:spPr>
        <p:txBody>
          <a:bodyPr spcFirstLastPara="1" wrap="square" lIns="91425" tIns="91425" rIns="91425" bIns="91425" anchor="t" anchorCtr="0">
            <a:normAutofit/>
          </a:bodyPr>
          <a:lstStyle>
            <a:lvl1pPr marL="457200" lvl="0" indent="-317500" algn="l">
              <a:lnSpc>
                <a:spcPct val="100000"/>
              </a:lnSpc>
              <a:spcBef>
                <a:spcPts val="0"/>
              </a:spcBef>
              <a:spcAft>
                <a:spcPts val="0"/>
              </a:spcAft>
              <a:buSzPts val="1400"/>
              <a:buChar char="●"/>
              <a:defRPr sz="1500">
                <a:latin typeface="Arial"/>
                <a:ea typeface="Arial"/>
                <a:cs typeface="Arial"/>
                <a:sym typeface="Arial"/>
              </a:defRPr>
            </a:lvl1pPr>
            <a:lvl2pPr marL="914400" lvl="1" indent="-317500" algn="l">
              <a:lnSpc>
                <a:spcPct val="100000"/>
              </a:lnSpc>
              <a:spcBef>
                <a:spcPts val="0"/>
              </a:spcBef>
              <a:spcAft>
                <a:spcPts val="0"/>
              </a:spcAft>
              <a:buSzPts val="1400"/>
              <a:buChar char="○"/>
              <a:defRPr/>
            </a:lvl2pPr>
            <a:lvl3pPr marL="1371600" lvl="2" indent="-317500" algn="l">
              <a:lnSpc>
                <a:spcPct val="100000"/>
              </a:lnSpc>
              <a:spcBef>
                <a:spcPts val="0"/>
              </a:spcBef>
              <a:spcAft>
                <a:spcPts val="0"/>
              </a:spcAft>
              <a:buSzPts val="1400"/>
              <a:buChar char="■"/>
              <a:defRPr/>
            </a:lvl3pPr>
            <a:lvl4pPr marL="1828800" lvl="3" indent="-317500" algn="l">
              <a:lnSpc>
                <a:spcPct val="100000"/>
              </a:lnSpc>
              <a:spcBef>
                <a:spcPts val="0"/>
              </a:spcBef>
              <a:spcAft>
                <a:spcPts val="0"/>
              </a:spcAft>
              <a:buSzPts val="1400"/>
              <a:buChar char="●"/>
              <a:defRPr/>
            </a:lvl4pPr>
            <a:lvl5pPr marL="2286000" lvl="4" indent="-317500" algn="l">
              <a:lnSpc>
                <a:spcPct val="100000"/>
              </a:lnSpc>
              <a:spcBef>
                <a:spcPts val="0"/>
              </a:spcBef>
              <a:spcAft>
                <a:spcPts val="0"/>
              </a:spcAft>
              <a:buSzPts val="1400"/>
              <a:buChar char="○"/>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pic>
        <p:nvPicPr>
          <p:cNvPr id="153" name="Google Shape;153;p61"/>
          <p:cNvPicPr preferRelativeResize="0"/>
          <p:nvPr/>
        </p:nvPicPr>
        <p:blipFill rotWithShape="1">
          <a:blip r:embed="rId2">
            <a:alphaModFix/>
          </a:blip>
          <a:srcRect/>
          <a:stretch/>
        </p:blipFill>
        <p:spPr>
          <a:xfrm>
            <a:off x="236763" y="4678558"/>
            <a:ext cx="947964" cy="310808"/>
          </a:xfrm>
          <a:prstGeom prst="rect">
            <a:avLst/>
          </a:prstGeom>
          <a:noFill/>
          <a:ln>
            <a:noFill/>
          </a:ln>
        </p:spPr>
      </p:pic>
      <p:pic>
        <p:nvPicPr>
          <p:cNvPr id="154" name="Google Shape;154;p61"/>
          <p:cNvPicPr preferRelativeResize="0"/>
          <p:nvPr/>
        </p:nvPicPr>
        <p:blipFill rotWithShape="1">
          <a:blip r:embed="rId3">
            <a:alphaModFix/>
          </a:blip>
          <a:srcRect/>
          <a:stretch/>
        </p:blipFill>
        <p:spPr>
          <a:xfrm>
            <a:off x="1401176" y="4632563"/>
            <a:ext cx="402961" cy="356803"/>
          </a:xfrm>
          <a:prstGeom prst="rect">
            <a:avLst/>
          </a:prstGeom>
          <a:noFill/>
          <a:ln>
            <a:noFill/>
          </a:ln>
        </p:spPr>
      </p:pic>
      <p:cxnSp>
        <p:nvCxnSpPr>
          <p:cNvPr id="155" name="Google Shape;155;p61"/>
          <p:cNvCxnSpPr/>
          <p:nvPr/>
        </p:nvCxnSpPr>
        <p:spPr>
          <a:xfrm>
            <a:off x="457200" y="889687"/>
            <a:ext cx="82296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156" name="Google Shape;156;p61"/>
          <p:cNvPicPr preferRelativeResize="0"/>
          <p:nvPr/>
        </p:nvPicPr>
        <p:blipFill rotWithShape="1">
          <a:blip r:embed="rId4">
            <a:alphaModFix/>
          </a:blip>
          <a:srcRect/>
          <a:stretch/>
        </p:blipFill>
        <p:spPr>
          <a:xfrm>
            <a:off x="7095848" y="120756"/>
            <a:ext cx="1121844" cy="231419"/>
          </a:xfrm>
          <a:prstGeom prst="rect">
            <a:avLst/>
          </a:prstGeom>
          <a:noFill/>
          <a:ln>
            <a:noFill/>
          </a:ln>
        </p:spPr>
      </p:pic>
      <p:pic>
        <p:nvPicPr>
          <p:cNvPr id="157" name="Google Shape;157;p61"/>
          <p:cNvPicPr preferRelativeResize="0"/>
          <p:nvPr/>
        </p:nvPicPr>
        <p:blipFill rotWithShape="1">
          <a:blip r:embed="rId5">
            <a:alphaModFix/>
          </a:blip>
          <a:srcRect/>
          <a:stretch/>
        </p:blipFill>
        <p:spPr>
          <a:xfrm>
            <a:off x="8347454" y="-102880"/>
            <a:ext cx="678692" cy="678692"/>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163"/>
        <p:cNvGrpSpPr/>
        <p:nvPr/>
      </p:nvGrpSpPr>
      <p:grpSpPr>
        <a:xfrm>
          <a:off x="0" y="0"/>
          <a:ext cx="0" cy="0"/>
          <a:chOff x="0" y="0"/>
          <a:chExt cx="0" cy="0"/>
        </a:xfrm>
      </p:grpSpPr>
      <p:sp>
        <p:nvSpPr>
          <p:cNvPr id="164" name="Google Shape;164;p63"/>
          <p:cNvSpPr/>
          <p:nvPr/>
        </p:nvSpPr>
        <p:spPr>
          <a:xfrm>
            <a:off x="4572000" y="0"/>
            <a:ext cx="2743200" cy="5143500"/>
          </a:xfrm>
          <a:prstGeom prst="rect">
            <a:avLst/>
          </a:prstGeom>
          <a:solidFill>
            <a:srgbClr val="EEEC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0" b="0" i="0" u="none" strike="noStrike" cap="none">
              <a:solidFill>
                <a:schemeClr val="lt1"/>
              </a:solidFill>
              <a:latin typeface="Arial"/>
              <a:ea typeface="Arial"/>
              <a:cs typeface="Arial"/>
              <a:sym typeface="Arial"/>
            </a:endParaRPr>
          </a:p>
        </p:txBody>
      </p:sp>
      <p:sp>
        <p:nvSpPr>
          <p:cNvPr id="165" name="Google Shape;165;p63"/>
          <p:cNvSpPr txBox="1">
            <a:spLocks noGrp="1"/>
          </p:cNvSpPr>
          <p:nvPr>
            <p:ph type="title"/>
          </p:nvPr>
        </p:nvSpPr>
        <p:spPr>
          <a:xfrm>
            <a:off x="685800" y="1803258"/>
            <a:ext cx="3886200" cy="99417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262626"/>
              </a:buClr>
              <a:buSzPts val="3600"/>
              <a:buFont typeface="Arial"/>
              <a:buNone/>
              <a:defRPr sz="36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6" name="Google Shape;166;p63"/>
          <p:cNvSpPr>
            <a:spLocks noGrp="1"/>
          </p:cNvSpPr>
          <p:nvPr>
            <p:ph type="pic" idx="2"/>
          </p:nvPr>
        </p:nvSpPr>
        <p:spPr>
          <a:xfrm>
            <a:off x="5429250" y="1114425"/>
            <a:ext cx="2743200" cy="3343275"/>
          </a:xfrm>
          <a:prstGeom prst="rect">
            <a:avLst/>
          </a:prstGeom>
          <a:noFill/>
          <a:ln>
            <a:noFill/>
          </a:ln>
        </p:spPr>
      </p:sp>
      <p:cxnSp>
        <p:nvCxnSpPr>
          <p:cNvPr id="167" name="Google Shape;167;p63"/>
          <p:cNvCxnSpPr/>
          <p:nvPr/>
        </p:nvCxnSpPr>
        <p:spPr>
          <a:xfrm>
            <a:off x="1228725" y="428625"/>
            <a:ext cx="3200400" cy="0"/>
          </a:xfrm>
          <a:prstGeom prst="straightConnector1">
            <a:avLst/>
          </a:prstGeom>
          <a:noFill/>
          <a:ln w="9525" cap="flat" cmpd="sng">
            <a:solidFill>
              <a:srgbClr val="262626"/>
            </a:solidFill>
            <a:prstDash val="solid"/>
            <a:miter lim="800000"/>
            <a:headEnd type="none" w="sm" len="sm"/>
            <a:tailEnd type="none" w="sm" len="sm"/>
          </a:ln>
        </p:spPr>
      </p:cxnSp>
      <p:cxnSp>
        <p:nvCxnSpPr>
          <p:cNvPr id="168" name="Google Shape;168;p63"/>
          <p:cNvCxnSpPr/>
          <p:nvPr/>
        </p:nvCxnSpPr>
        <p:spPr>
          <a:xfrm>
            <a:off x="7572376" y="428625"/>
            <a:ext cx="944519" cy="0"/>
          </a:xfrm>
          <a:prstGeom prst="straightConnector1">
            <a:avLst/>
          </a:prstGeom>
          <a:noFill/>
          <a:ln w="9525" cap="flat" cmpd="sng">
            <a:solidFill>
              <a:srgbClr val="262626"/>
            </a:solidFill>
            <a:prstDash val="solid"/>
            <a:miter lim="800000"/>
            <a:headEnd type="none" w="sm" len="sm"/>
            <a:tailEnd type="none" w="sm" len="sm"/>
          </a:ln>
        </p:spPr>
      </p:cxnSp>
      <p:cxnSp>
        <p:nvCxnSpPr>
          <p:cNvPr id="169" name="Google Shape;169;p63"/>
          <p:cNvCxnSpPr/>
          <p:nvPr/>
        </p:nvCxnSpPr>
        <p:spPr>
          <a:xfrm>
            <a:off x="685800" y="428625"/>
            <a:ext cx="228600" cy="0"/>
          </a:xfrm>
          <a:prstGeom prst="straightConnector1">
            <a:avLst/>
          </a:prstGeom>
          <a:noFill/>
          <a:ln w="19050" cap="flat" cmpd="sng">
            <a:solidFill>
              <a:srgbClr val="262626"/>
            </a:solidFill>
            <a:prstDash val="solid"/>
            <a:miter lim="800000"/>
            <a:headEnd type="none" w="sm" len="sm"/>
            <a:tailEnd type="none" w="sm" len="sm"/>
          </a:ln>
        </p:spPr>
      </p:cxnSp>
      <p:cxnSp>
        <p:nvCxnSpPr>
          <p:cNvPr id="170" name="Google Shape;170;p63"/>
          <p:cNvCxnSpPr/>
          <p:nvPr/>
        </p:nvCxnSpPr>
        <p:spPr>
          <a:xfrm>
            <a:off x="685800" y="493940"/>
            <a:ext cx="228600" cy="0"/>
          </a:xfrm>
          <a:prstGeom prst="straightConnector1">
            <a:avLst/>
          </a:prstGeom>
          <a:noFill/>
          <a:ln w="19050" cap="flat" cmpd="sng">
            <a:solidFill>
              <a:srgbClr val="262626"/>
            </a:solidFill>
            <a:prstDash val="solid"/>
            <a:miter lim="800000"/>
            <a:headEnd type="none" w="sm" len="sm"/>
            <a:tailEnd type="none" w="sm" len="sm"/>
          </a:ln>
        </p:spPr>
      </p:cxnSp>
      <p:sp>
        <p:nvSpPr>
          <p:cNvPr id="171" name="Google Shape;171;p63"/>
          <p:cNvSpPr txBox="1">
            <a:spLocks noGrp="1"/>
          </p:cNvSpPr>
          <p:nvPr>
            <p:ph type="body" idx="1"/>
          </p:nvPr>
        </p:nvSpPr>
        <p:spPr>
          <a:xfrm>
            <a:off x="800100" y="3888924"/>
            <a:ext cx="2228850" cy="27384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1350"/>
              <a:buNone/>
              <a:defRPr sz="1350">
                <a:solidFill>
                  <a:srgbClr val="7F7F7F"/>
                </a:solidFill>
              </a:defRPr>
            </a:lvl1pPr>
            <a:lvl2pPr marL="914400" lvl="1" indent="-228600" algn="l">
              <a:lnSpc>
                <a:spcPct val="90000"/>
              </a:lnSpc>
              <a:spcBef>
                <a:spcPts val="500"/>
              </a:spcBef>
              <a:spcAft>
                <a:spcPts val="0"/>
              </a:spcAft>
              <a:buClr>
                <a:srgbClr val="262626"/>
              </a:buClr>
              <a:buSzPts val="2400"/>
              <a:buNone/>
              <a:defRPr/>
            </a:lvl2pPr>
            <a:lvl3pPr marL="1371600" lvl="2" indent="-228600" algn="l">
              <a:lnSpc>
                <a:spcPct val="90000"/>
              </a:lnSpc>
              <a:spcBef>
                <a:spcPts val="500"/>
              </a:spcBef>
              <a:spcAft>
                <a:spcPts val="0"/>
              </a:spcAft>
              <a:buClr>
                <a:srgbClr val="262626"/>
              </a:buClr>
              <a:buSzPts val="2000"/>
              <a:buNone/>
              <a:defRPr/>
            </a:lvl3pPr>
            <a:lvl4pPr marL="1828800" lvl="3" indent="-228600" algn="l">
              <a:lnSpc>
                <a:spcPct val="90000"/>
              </a:lnSpc>
              <a:spcBef>
                <a:spcPts val="500"/>
              </a:spcBef>
              <a:spcAft>
                <a:spcPts val="0"/>
              </a:spcAft>
              <a:buClr>
                <a:srgbClr val="262626"/>
              </a:buClr>
              <a:buSzPts val="1800"/>
              <a:buNone/>
              <a:defRPr/>
            </a:lvl4pPr>
            <a:lvl5pPr marL="2286000" lvl="4" indent="-228600" algn="l">
              <a:lnSpc>
                <a:spcPct val="90000"/>
              </a:lnSpc>
              <a:spcBef>
                <a:spcPts val="500"/>
              </a:spcBef>
              <a:spcAft>
                <a:spcPts val="0"/>
              </a:spcAft>
              <a:buClr>
                <a:srgbClr val="262626"/>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2" name="Google Shape;172;p63"/>
          <p:cNvSpPr txBox="1">
            <a:spLocks noGrp="1"/>
          </p:cNvSpPr>
          <p:nvPr>
            <p:ph type="body" idx="3"/>
          </p:nvPr>
        </p:nvSpPr>
        <p:spPr>
          <a:xfrm>
            <a:off x="800100" y="4191171"/>
            <a:ext cx="2228850" cy="27384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262626"/>
              </a:buClr>
              <a:buSzPts val="1500"/>
              <a:buNone/>
              <a:defRPr sz="1500">
                <a:solidFill>
                  <a:srgbClr val="262626"/>
                </a:solidFill>
              </a:defRPr>
            </a:lvl1pPr>
            <a:lvl2pPr marL="914400" lvl="1" indent="-228600" algn="l">
              <a:lnSpc>
                <a:spcPct val="90000"/>
              </a:lnSpc>
              <a:spcBef>
                <a:spcPts val="500"/>
              </a:spcBef>
              <a:spcAft>
                <a:spcPts val="0"/>
              </a:spcAft>
              <a:buClr>
                <a:srgbClr val="262626"/>
              </a:buClr>
              <a:buSzPts val="2400"/>
              <a:buNone/>
              <a:defRPr/>
            </a:lvl2pPr>
            <a:lvl3pPr marL="1371600" lvl="2" indent="-228600" algn="l">
              <a:lnSpc>
                <a:spcPct val="90000"/>
              </a:lnSpc>
              <a:spcBef>
                <a:spcPts val="500"/>
              </a:spcBef>
              <a:spcAft>
                <a:spcPts val="0"/>
              </a:spcAft>
              <a:buClr>
                <a:srgbClr val="262626"/>
              </a:buClr>
              <a:buSzPts val="2000"/>
              <a:buNone/>
              <a:defRPr/>
            </a:lvl3pPr>
            <a:lvl4pPr marL="1828800" lvl="3" indent="-228600" algn="l">
              <a:lnSpc>
                <a:spcPct val="90000"/>
              </a:lnSpc>
              <a:spcBef>
                <a:spcPts val="500"/>
              </a:spcBef>
              <a:spcAft>
                <a:spcPts val="0"/>
              </a:spcAft>
              <a:buClr>
                <a:srgbClr val="262626"/>
              </a:buClr>
              <a:buSzPts val="1800"/>
              <a:buNone/>
              <a:defRPr/>
            </a:lvl4pPr>
            <a:lvl5pPr marL="2286000" lvl="4" indent="-228600" algn="l">
              <a:lnSpc>
                <a:spcPct val="90000"/>
              </a:lnSpc>
              <a:spcBef>
                <a:spcPts val="500"/>
              </a:spcBef>
              <a:spcAft>
                <a:spcPts val="0"/>
              </a:spcAft>
              <a:buClr>
                <a:srgbClr val="262626"/>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702">
          <p15:clr>
            <a:srgbClr val="FBAE40"/>
          </p15:clr>
        </p15:guide>
        <p15:guide id="2" pos="432">
          <p15:clr>
            <a:srgbClr val="FBAE40"/>
          </p15:clr>
        </p15:guide>
        <p15:guide id="3" orient="horz" pos="2808">
          <p15:clr>
            <a:srgbClr val="FBAE40"/>
          </p15:clr>
        </p15:guide>
        <p15:guide id="4" pos="5148">
          <p15:clr>
            <a:srgbClr val="FBAE40"/>
          </p15:clr>
        </p15:guide>
        <p15:guide id="5" pos="3420">
          <p15:clr>
            <a:srgbClr val="FBAE40"/>
          </p15:clr>
        </p15:guide>
        <p15:guide id="6" orient="horz" pos="1134">
          <p15:clr>
            <a:srgbClr val="FBAE40"/>
          </p15:clr>
        </p15:guide>
        <p15:guide id="7" orient="horz" pos="270">
          <p15:clr>
            <a:srgbClr val="FBAE40"/>
          </p15:clr>
        </p15:guide>
        <p15:guide id="8" pos="504">
          <p15:clr>
            <a:srgbClr val="FBAE40"/>
          </p15:clr>
        </p15:guide>
        <p15:guide id="9" pos="2790">
          <p15:clr>
            <a:srgbClr val="FBAE40"/>
          </p15:clr>
        </p15:guide>
        <p15:guide id="10" pos="4770">
          <p15:clr>
            <a:srgbClr val="FBAE40"/>
          </p15:clr>
        </p15:guide>
        <p15:guide id="11" pos="536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
        <p:cNvGrpSpPr/>
        <p:nvPr/>
      </p:nvGrpSpPr>
      <p:grpSpPr>
        <a:xfrm>
          <a:off x="0" y="0"/>
          <a:ext cx="0" cy="0"/>
          <a:chOff x="0" y="0"/>
          <a:chExt cx="0" cy="0"/>
        </a:xfrm>
      </p:grpSpPr>
      <p:sp>
        <p:nvSpPr>
          <p:cNvPr id="16" name="Google Shape;16;p44"/>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2800"/>
              <a:buNone/>
              <a:defRPr b="1" i="0">
                <a:latin typeface="Arial"/>
                <a:ea typeface="Arial"/>
                <a:cs typeface="Arial"/>
                <a:sym typeface="Aria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7" name="Google Shape;17;p44"/>
          <p:cNvSpPr txBox="1">
            <a:spLocks noGrp="1"/>
          </p:cNvSpPr>
          <p:nvPr>
            <p:ph type="body" idx="1"/>
          </p:nvPr>
        </p:nvSpPr>
        <p:spPr>
          <a:xfrm>
            <a:off x="323850" y="1491854"/>
            <a:ext cx="4135438" cy="3294459"/>
          </a:xfrm>
          <a:prstGeom prst="rect">
            <a:avLst/>
          </a:prstGeom>
          <a:noFill/>
          <a:ln>
            <a:noFill/>
          </a:ln>
        </p:spPr>
        <p:txBody>
          <a:bodyPr spcFirstLastPara="1" wrap="square" lIns="91425" tIns="91425" rIns="91425" bIns="91425" anchor="t" anchorCtr="0">
            <a:normAutofit/>
          </a:bodyPr>
          <a:lstStyle>
            <a:lvl1pPr marL="457200" lvl="0" indent="-317500" algn="l">
              <a:lnSpc>
                <a:spcPct val="100000"/>
              </a:lnSpc>
              <a:spcBef>
                <a:spcPts val="0"/>
              </a:spcBef>
              <a:spcAft>
                <a:spcPts val="0"/>
              </a:spcAft>
              <a:buSzPts val="1400"/>
              <a:buChar char="●"/>
              <a:defRPr sz="2100" b="0" i="0">
                <a:latin typeface="Arial"/>
                <a:ea typeface="Arial"/>
                <a:cs typeface="Arial"/>
                <a:sym typeface="Arial"/>
              </a:defRPr>
            </a:lvl1pPr>
            <a:lvl2pPr marL="914400" lvl="1" indent="-317500" algn="l">
              <a:lnSpc>
                <a:spcPct val="100000"/>
              </a:lnSpc>
              <a:spcBef>
                <a:spcPts val="0"/>
              </a:spcBef>
              <a:spcAft>
                <a:spcPts val="0"/>
              </a:spcAft>
              <a:buSzPts val="1400"/>
              <a:buChar char="○"/>
              <a:defRPr sz="1800" b="0" i="0">
                <a:latin typeface="Arial"/>
                <a:ea typeface="Arial"/>
                <a:cs typeface="Arial"/>
                <a:sym typeface="Arial"/>
              </a:defRPr>
            </a:lvl2pPr>
            <a:lvl3pPr marL="1371600" lvl="2" indent="-317500" algn="l">
              <a:lnSpc>
                <a:spcPct val="100000"/>
              </a:lnSpc>
              <a:spcBef>
                <a:spcPts val="0"/>
              </a:spcBef>
              <a:spcAft>
                <a:spcPts val="0"/>
              </a:spcAft>
              <a:buSzPts val="1400"/>
              <a:buChar char="■"/>
              <a:defRPr sz="1500" b="0" i="0">
                <a:latin typeface="Arial"/>
                <a:ea typeface="Arial"/>
                <a:cs typeface="Arial"/>
                <a:sym typeface="Arial"/>
              </a:defRPr>
            </a:lvl3pPr>
            <a:lvl4pPr marL="1828800" lvl="3" indent="-317500" algn="l">
              <a:lnSpc>
                <a:spcPct val="100000"/>
              </a:lnSpc>
              <a:spcBef>
                <a:spcPts val="0"/>
              </a:spcBef>
              <a:spcAft>
                <a:spcPts val="0"/>
              </a:spcAft>
              <a:buSzPts val="1400"/>
              <a:buChar char="●"/>
              <a:defRPr sz="1350" b="0" i="0">
                <a:latin typeface="Arial"/>
                <a:ea typeface="Arial"/>
                <a:cs typeface="Arial"/>
                <a:sym typeface="Arial"/>
              </a:defRPr>
            </a:lvl4pPr>
            <a:lvl5pPr marL="2286000" lvl="4" indent="-317500" algn="l">
              <a:lnSpc>
                <a:spcPct val="100000"/>
              </a:lnSpc>
              <a:spcBef>
                <a:spcPts val="0"/>
              </a:spcBef>
              <a:spcAft>
                <a:spcPts val="0"/>
              </a:spcAft>
              <a:buSzPts val="1400"/>
              <a:buChar char="○"/>
              <a:defRPr sz="1350" b="0" i="0">
                <a:latin typeface="Arial"/>
                <a:ea typeface="Arial"/>
                <a:cs typeface="Arial"/>
                <a:sym typeface="Arial"/>
              </a:defRPr>
            </a:lvl5pPr>
            <a:lvl6pPr marL="2743200" lvl="5" indent="-317500" algn="l">
              <a:lnSpc>
                <a:spcPct val="100000"/>
              </a:lnSpc>
              <a:spcBef>
                <a:spcPts val="0"/>
              </a:spcBef>
              <a:spcAft>
                <a:spcPts val="0"/>
              </a:spcAft>
              <a:buSzPts val="1400"/>
              <a:buChar char="■"/>
              <a:defRPr sz="1350"/>
            </a:lvl6pPr>
            <a:lvl7pPr marL="3200400" lvl="6" indent="-317500" algn="l">
              <a:lnSpc>
                <a:spcPct val="100000"/>
              </a:lnSpc>
              <a:spcBef>
                <a:spcPts val="0"/>
              </a:spcBef>
              <a:spcAft>
                <a:spcPts val="0"/>
              </a:spcAft>
              <a:buSzPts val="1400"/>
              <a:buChar char="●"/>
              <a:defRPr sz="1350"/>
            </a:lvl7pPr>
            <a:lvl8pPr marL="3657600" lvl="7" indent="-317500" algn="l">
              <a:lnSpc>
                <a:spcPct val="100000"/>
              </a:lnSpc>
              <a:spcBef>
                <a:spcPts val="0"/>
              </a:spcBef>
              <a:spcAft>
                <a:spcPts val="0"/>
              </a:spcAft>
              <a:buSzPts val="1400"/>
              <a:buChar char="○"/>
              <a:defRPr sz="1350"/>
            </a:lvl8pPr>
            <a:lvl9pPr marL="4114800" lvl="8" indent="-317500" algn="l">
              <a:lnSpc>
                <a:spcPct val="100000"/>
              </a:lnSpc>
              <a:spcBef>
                <a:spcPts val="0"/>
              </a:spcBef>
              <a:spcAft>
                <a:spcPts val="0"/>
              </a:spcAft>
              <a:buSzPts val="1400"/>
              <a:buChar char="■"/>
              <a:defRPr sz="1350"/>
            </a:lvl9pPr>
          </a:lstStyle>
          <a:p>
            <a:endParaRPr/>
          </a:p>
        </p:txBody>
      </p:sp>
      <p:sp>
        <p:nvSpPr>
          <p:cNvPr id="18" name="Google Shape;18;p44"/>
          <p:cNvSpPr txBox="1">
            <a:spLocks noGrp="1"/>
          </p:cNvSpPr>
          <p:nvPr>
            <p:ph type="body" idx="2"/>
          </p:nvPr>
        </p:nvSpPr>
        <p:spPr>
          <a:xfrm>
            <a:off x="4611690" y="1491854"/>
            <a:ext cx="4137025" cy="3294459"/>
          </a:xfrm>
          <a:prstGeom prst="rect">
            <a:avLst/>
          </a:prstGeom>
          <a:noFill/>
          <a:ln>
            <a:noFill/>
          </a:ln>
        </p:spPr>
        <p:txBody>
          <a:bodyPr spcFirstLastPara="1" wrap="square" lIns="91425" tIns="91425" rIns="91425" bIns="91425" anchor="t" anchorCtr="0">
            <a:normAutofit/>
          </a:bodyPr>
          <a:lstStyle>
            <a:lvl1pPr marL="457200" lvl="0" indent="-317500" algn="l">
              <a:lnSpc>
                <a:spcPct val="100000"/>
              </a:lnSpc>
              <a:spcBef>
                <a:spcPts val="0"/>
              </a:spcBef>
              <a:spcAft>
                <a:spcPts val="0"/>
              </a:spcAft>
              <a:buSzPts val="1400"/>
              <a:buChar char="●"/>
              <a:defRPr sz="2100" b="0" i="0">
                <a:latin typeface="Arial"/>
                <a:ea typeface="Arial"/>
                <a:cs typeface="Arial"/>
                <a:sym typeface="Arial"/>
              </a:defRPr>
            </a:lvl1pPr>
            <a:lvl2pPr marL="914400" lvl="1" indent="-317500" algn="l">
              <a:lnSpc>
                <a:spcPct val="100000"/>
              </a:lnSpc>
              <a:spcBef>
                <a:spcPts val="0"/>
              </a:spcBef>
              <a:spcAft>
                <a:spcPts val="0"/>
              </a:spcAft>
              <a:buSzPts val="1400"/>
              <a:buChar char="○"/>
              <a:defRPr sz="1800" b="0" i="0">
                <a:latin typeface="Arial"/>
                <a:ea typeface="Arial"/>
                <a:cs typeface="Arial"/>
                <a:sym typeface="Arial"/>
              </a:defRPr>
            </a:lvl2pPr>
            <a:lvl3pPr marL="1371600" lvl="2" indent="-317500" algn="l">
              <a:lnSpc>
                <a:spcPct val="100000"/>
              </a:lnSpc>
              <a:spcBef>
                <a:spcPts val="0"/>
              </a:spcBef>
              <a:spcAft>
                <a:spcPts val="0"/>
              </a:spcAft>
              <a:buSzPts val="1400"/>
              <a:buChar char="■"/>
              <a:defRPr sz="1500" b="0" i="0">
                <a:latin typeface="Arial"/>
                <a:ea typeface="Arial"/>
                <a:cs typeface="Arial"/>
                <a:sym typeface="Arial"/>
              </a:defRPr>
            </a:lvl3pPr>
            <a:lvl4pPr marL="1828800" lvl="3" indent="-317500" algn="l">
              <a:lnSpc>
                <a:spcPct val="100000"/>
              </a:lnSpc>
              <a:spcBef>
                <a:spcPts val="0"/>
              </a:spcBef>
              <a:spcAft>
                <a:spcPts val="0"/>
              </a:spcAft>
              <a:buSzPts val="1400"/>
              <a:buChar char="●"/>
              <a:defRPr sz="1350" b="0" i="0">
                <a:latin typeface="Arial"/>
                <a:ea typeface="Arial"/>
                <a:cs typeface="Arial"/>
                <a:sym typeface="Arial"/>
              </a:defRPr>
            </a:lvl4pPr>
            <a:lvl5pPr marL="2286000" lvl="4" indent="-317500" algn="l">
              <a:lnSpc>
                <a:spcPct val="100000"/>
              </a:lnSpc>
              <a:spcBef>
                <a:spcPts val="0"/>
              </a:spcBef>
              <a:spcAft>
                <a:spcPts val="0"/>
              </a:spcAft>
              <a:buSzPts val="1400"/>
              <a:buChar char="○"/>
              <a:defRPr sz="1350" b="0" i="0">
                <a:latin typeface="Arial"/>
                <a:ea typeface="Arial"/>
                <a:cs typeface="Arial"/>
                <a:sym typeface="Arial"/>
              </a:defRPr>
            </a:lvl5pPr>
            <a:lvl6pPr marL="2743200" lvl="5" indent="-317500" algn="l">
              <a:lnSpc>
                <a:spcPct val="100000"/>
              </a:lnSpc>
              <a:spcBef>
                <a:spcPts val="0"/>
              </a:spcBef>
              <a:spcAft>
                <a:spcPts val="0"/>
              </a:spcAft>
              <a:buSzPts val="1400"/>
              <a:buChar char="■"/>
              <a:defRPr sz="1350"/>
            </a:lvl6pPr>
            <a:lvl7pPr marL="3200400" lvl="6" indent="-317500" algn="l">
              <a:lnSpc>
                <a:spcPct val="100000"/>
              </a:lnSpc>
              <a:spcBef>
                <a:spcPts val="0"/>
              </a:spcBef>
              <a:spcAft>
                <a:spcPts val="0"/>
              </a:spcAft>
              <a:buSzPts val="1400"/>
              <a:buChar char="●"/>
              <a:defRPr sz="1350"/>
            </a:lvl7pPr>
            <a:lvl8pPr marL="3657600" lvl="7" indent="-317500" algn="l">
              <a:lnSpc>
                <a:spcPct val="100000"/>
              </a:lnSpc>
              <a:spcBef>
                <a:spcPts val="0"/>
              </a:spcBef>
              <a:spcAft>
                <a:spcPts val="0"/>
              </a:spcAft>
              <a:buSzPts val="1400"/>
              <a:buChar char="○"/>
              <a:defRPr sz="1350"/>
            </a:lvl8pPr>
            <a:lvl9pPr marL="4114800" lvl="8" indent="-317500" algn="l">
              <a:lnSpc>
                <a:spcPct val="100000"/>
              </a:lnSpc>
              <a:spcBef>
                <a:spcPts val="0"/>
              </a:spcBef>
              <a:spcAft>
                <a:spcPts val="0"/>
              </a:spcAft>
              <a:buSzPts val="1400"/>
              <a:buChar char="■"/>
              <a:defRPr sz="1350"/>
            </a:lvl9pPr>
          </a:lstStyle>
          <a:p>
            <a:endParaRPr/>
          </a:p>
        </p:txBody>
      </p:sp>
      <p:sp>
        <p:nvSpPr>
          <p:cNvPr id="19" name="Google Shape;19;p44"/>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20" name="Google Shape;20;p44"/>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pic>
        <p:nvPicPr>
          <p:cNvPr id="21" name="Google Shape;21;p44"/>
          <p:cNvPicPr preferRelativeResize="0"/>
          <p:nvPr/>
        </p:nvPicPr>
        <p:blipFill rotWithShape="1">
          <a:blip r:embed="rId2">
            <a:alphaModFix/>
          </a:blip>
          <a:srcRect/>
          <a:stretch/>
        </p:blipFill>
        <p:spPr>
          <a:xfrm>
            <a:off x="7018649" y="113680"/>
            <a:ext cx="1191961" cy="245882"/>
          </a:xfrm>
          <a:prstGeom prst="rect">
            <a:avLst/>
          </a:prstGeom>
          <a:noFill/>
          <a:ln>
            <a:noFill/>
          </a:ln>
        </p:spPr>
      </p:pic>
      <p:pic>
        <p:nvPicPr>
          <p:cNvPr id="22" name="Google Shape;22;p44"/>
          <p:cNvPicPr preferRelativeResize="0"/>
          <p:nvPr/>
        </p:nvPicPr>
        <p:blipFill rotWithShape="1">
          <a:blip r:embed="rId3">
            <a:alphaModFix/>
          </a:blip>
          <a:srcRect/>
          <a:stretch/>
        </p:blipFill>
        <p:spPr>
          <a:xfrm>
            <a:off x="8326246" y="-123933"/>
            <a:ext cx="721109" cy="721109"/>
          </a:xfrm>
          <a:prstGeom prst="rect">
            <a:avLst/>
          </a:prstGeom>
          <a:noFill/>
          <a:ln>
            <a:noFill/>
          </a:ln>
        </p:spPr>
      </p:pic>
      <p:pic>
        <p:nvPicPr>
          <p:cNvPr id="23" name="Google Shape;23;p44"/>
          <p:cNvPicPr preferRelativeResize="0"/>
          <p:nvPr/>
        </p:nvPicPr>
        <p:blipFill rotWithShape="1">
          <a:blip r:embed="rId4">
            <a:alphaModFix/>
          </a:blip>
          <a:srcRect/>
          <a:stretch/>
        </p:blipFill>
        <p:spPr>
          <a:xfrm>
            <a:off x="236763" y="4678558"/>
            <a:ext cx="947964" cy="310808"/>
          </a:xfrm>
          <a:prstGeom prst="rect">
            <a:avLst/>
          </a:prstGeom>
          <a:noFill/>
          <a:ln>
            <a:noFill/>
          </a:ln>
        </p:spPr>
      </p:pic>
      <p:pic>
        <p:nvPicPr>
          <p:cNvPr id="24" name="Google Shape;24;p44"/>
          <p:cNvPicPr preferRelativeResize="0"/>
          <p:nvPr/>
        </p:nvPicPr>
        <p:blipFill rotWithShape="1">
          <a:blip r:embed="rId5">
            <a:alphaModFix/>
          </a:blip>
          <a:srcRect/>
          <a:stretch/>
        </p:blipFill>
        <p:spPr>
          <a:xfrm>
            <a:off x="1401176" y="4632563"/>
            <a:ext cx="402961" cy="356803"/>
          </a:xfrm>
          <a:prstGeom prst="rect">
            <a:avLst/>
          </a:prstGeom>
          <a:noFill/>
          <a:ln>
            <a:noFill/>
          </a:ln>
        </p:spPr>
      </p:pic>
      <p:cxnSp>
        <p:nvCxnSpPr>
          <p:cNvPr id="25" name="Google Shape;25;p44"/>
          <p:cNvCxnSpPr/>
          <p:nvPr/>
        </p:nvCxnSpPr>
        <p:spPr>
          <a:xfrm>
            <a:off x="457200" y="875472"/>
            <a:ext cx="8229600" cy="0"/>
          </a:xfrm>
          <a:prstGeom prst="straightConnector1">
            <a:avLst/>
          </a:prstGeom>
          <a:noFill/>
          <a:ln w="25400" cap="flat" cmpd="sng">
            <a:solidFill>
              <a:schemeClr val="accent4"/>
            </a:solidFill>
            <a:prstDash val="solid"/>
            <a:round/>
            <a:headEnd type="none" w="sm" len="sm"/>
            <a:tailEnd type="none" w="sm" len="sm"/>
          </a:ln>
          <a:effectLst>
            <a:outerShdw blurRad="40000" dist="20000" dir="5400000" rotWithShape="0">
              <a:srgbClr val="000000">
                <a:alpha val="37647"/>
              </a:srgbClr>
            </a:outerShdw>
          </a:effectLst>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2_Columns">
  <p:cSld name="2_Columns">
    <p:spTree>
      <p:nvGrpSpPr>
        <p:cNvPr id="1" name="Shape 173"/>
        <p:cNvGrpSpPr/>
        <p:nvPr/>
      </p:nvGrpSpPr>
      <p:grpSpPr>
        <a:xfrm>
          <a:off x="0" y="0"/>
          <a:ext cx="0" cy="0"/>
          <a:chOff x="0" y="0"/>
          <a:chExt cx="0" cy="0"/>
        </a:xfrm>
      </p:grpSpPr>
      <p:sp>
        <p:nvSpPr>
          <p:cNvPr id="174" name="Google Shape;174;p64"/>
          <p:cNvSpPr/>
          <p:nvPr/>
        </p:nvSpPr>
        <p:spPr>
          <a:xfrm>
            <a:off x="4572000" y="0"/>
            <a:ext cx="2743200" cy="5143500"/>
          </a:xfrm>
          <a:prstGeom prst="rect">
            <a:avLst/>
          </a:prstGeom>
          <a:solidFill>
            <a:srgbClr val="EEEC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0" b="0" i="0" u="none" strike="noStrike" cap="none">
              <a:solidFill>
                <a:schemeClr val="lt1"/>
              </a:solidFill>
              <a:latin typeface="Arial"/>
              <a:ea typeface="Arial"/>
              <a:cs typeface="Arial"/>
              <a:sym typeface="Arial"/>
            </a:endParaRPr>
          </a:p>
        </p:txBody>
      </p:sp>
      <p:sp>
        <p:nvSpPr>
          <p:cNvPr id="175" name="Google Shape;175;p64"/>
          <p:cNvSpPr txBox="1">
            <a:spLocks noGrp="1"/>
          </p:cNvSpPr>
          <p:nvPr>
            <p:ph type="title"/>
          </p:nvPr>
        </p:nvSpPr>
        <p:spPr>
          <a:xfrm>
            <a:off x="3374572" y="597524"/>
            <a:ext cx="5140778" cy="994172"/>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rgbClr val="262626"/>
              </a:buClr>
              <a:buSzPts val="3600"/>
              <a:buFont typeface="Arial"/>
              <a:buNone/>
              <a:defRPr sz="36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76" name="Google Shape;176;p64"/>
          <p:cNvCxnSpPr/>
          <p:nvPr/>
        </p:nvCxnSpPr>
        <p:spPr>
          <a:xfrm>
            <a:off x="8515350" y="424543"/>
            <a:ext cx="228600" cy="0"/>
          </a:xfrm>
          <a:prstGeom prst="straightConnector1">
            <a:avLst/>
          </a:prstGeom>
          <a:noFill/>
          <a:ln w="19050" cap="flat" cmpd="sng">
            <a:solidFill>
              <a:srgbClr val="262626"/>
            </a:solidFill>
            <a:prstDash val="solid"/>
            <a:miter lim="800000"/>
            <a:headEnd type="none" w="sm" len="sm"/>
            <a:tailEnd type="none" w="sm" len="sm"/>
          </a:ln>
        </p:spPr>
      </p:cxnSp>
      <p:cxnSp>
        <p:nvCxnSpPr>
          <p:cNvPr id="177" name="Google Shape;177;p64"/>
          <p:cNvCxnSpPr/>
          <p:nvPr/>
        </p:nvCxnSpPr>
        <p:spPr>
          <a:xfrm>
            <a:off x="8515350" y="489857"/>
            <a:ext cx="228600" cy="0"/>
          </a:xfrm>
          <a:prstGeom prst="straightConnector1">
            <a:avLst/>
          </a:prstGeom>
          <a:noFill/>
          <a:ln w="19050" cap="flat" cmpd="sng">
            <a:solidFill>
              <a:srgbClr val="262626"/>
            </a:solidFill>
            <a:prstDash val="solid"/>
            <a:miter lim="800000"/>
            <a:headEnd type="none" w="sm" len="sm"/>
            <a:tailEnd type="none" w="sm" len="sm"/>
          </a:ln>
        </p:spPr>
      </p:cxnSp>
      <p:sp>
        <p:nvSpPr>
          <p:cNvPr id="178" name="Google Shape;178;p64"/>
          <p:cNvSpPr>
            <a:spLocks noGrp="1"/>
          </p:cNvSpPr>
          <p:nvPr>
            <p:ph type="pic" idx="2"/>
          </p:nvPr>
        </p:nvSpPr>
        <p:spPr>
          <a:xfrm>
            <a:off x="0" y="0"/>
            <a:ext cx="3265885" cy="5143500"/>
          </a:xfrm>
          <a:prstGeom prst="rect">
            <a:avLst/>
          </a:prstGeom>
          <a:noFill/>
          <a:ln>
            <a:noFill/>
          </a:ln>
        </p:spPr>
      </p:sp>
      <p:sp>
        <p:nvSpPr>
          <p:cNvPr id="179" name="Google Shape;179;p64"/>
          <p:cNvSpPr txBox="1">
            <a:spLocks noGrp="1"/>
          </p:cNvSpPr>
          <p:nvPr>
            <p:ph type="body" idx="1"/>
          </p:nvPr>
        </p:nvSpPr>
        <p:spPr>
          <a:xfrm>
            <a:off x="6210538" y="2007193"/>
            <a:ext cx="2188028"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64"/>
          <p:cNvSpPr txBox="1">
            <a:spLocks noGrp="1"/>
          </p:cNvSpPr>
          <p:nvPr>
            <p:ph type="body" idx="3"/>
          </p:nvPr>
        </p:nvSpPr>
        <p:spPr>
          <a:xfrm>
            <a:off x="6210538" y="2917845"/>
            <a:ext cx="2188028"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1" name="Google Shape;181;p64"/>
          <p:cNvSpPr txBox="1">
            <a:spLocks noGrp="1"/>
          </p:cNvSpPr>
          <p:nvPr>
            <p:ph type="body" idx="4"/>
          </p:nvPr>
        </p:nvSpPr>
        <p:spPr>
          <a:xfrm>
            <a:off x="3371851" y="2917845"/>
            <a:ext cx="2188028"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64"/>
          <p:cNvSpPr txBox="1">
            <a:spLocks noGrp="1"/>
          </p:cNvSpPr>
          <p:nvPr>
            <p:ph type="body" idx="5"/>
          </p:nvPr>
        </p:nvSpPr>
        <p:spPr>
          <a:xfrm>
            <a:off x="3371851" y="4930378"/>
            <a:ext cx="2188028" cy="21312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7F7F7F"/>
              </a:buClr>
              <a:buSzPts val="750"/>
              <a:buNone/>
              <a:defRPr sz="750">
                <a:solidFill>
                  <a:srgbClr val="7F7F7F"/>
                </a:solidFill>
              </a:defRPr>
            </a:lvl1pPr>
            <a:lvl2pPr marL="914400" lvl="1" indent="-228600" algn="l">
              <a:lnSpc>
                <a:spcPct val="90000"/>
              </a:lnSpc>
              <a:spcBef>
                <a:spcPts val="500"/>
              </a:spcBef>
              <a:spcAft>
                <a:spcPts val="0"/>
              </a:spcAft>
              <a:buClr>
                <a:srgbClr val="262626"/>
              </a:buClr>
              <a:buSzPts val="750"/>
              <a:buNone/>
              <a:defRPr sz="750"/>
            </a:lvl2pPr>
            <a:lvl3pPr marL="1371600" lvl="2" indent="-228600" algn="l">
              <a:lnSpc>
                <a:spcPct val="90000"/>
              </a:lnSpc>
              <a:spcBef>
                <a:spcPts val="500"/>
              </a:spcBef>
              <a:spcAft>
                <a:spcPts val="0"/>
              </a:spcAft>
              <a:buClr>
                <a:srgbClr val="262626"/>
              </a:buClr>
              <a:buSzPts val="750"/>
              <a:buNone/>
              <a:defRPr sz="750"/>
            </a:lvl3pPr>
            <a:lvl4pPr marL="1828800" lvl="3" indent="-228600" algn="l">
              <a:lnSpc>
                <a:spcPct val="90000"/>
              </a:lnSpc>
              <a:spcBef>
                <a:spcPts val="500"/>
              </a:spcBef>
              <a:spcAft>
                <a:spcPts val="0"/>
              </a:spcAft>
              <a:buClr>
                <a:srgbClr val="262626"/>
              </a:buClr>
              <a:buSzPts val="750"/>
              <a:buNone/>
              <a:defRPr sz="750"/>
            </a:lvl4pPr>
            <a:lvl5pPr marL="2286000" lvl="4" indent="-228600" algn="l">
              <a:lnSpc>
                <a:spcPct val="90000"/>
              </a:lnSpc>
              <a:spcBef>
                <a:spcPts val="500"/>
              </a:spcBef>
              <a:spcAft>
                <a:spcPts val="0"/>
              </a:spcAft>
              <a:buClr>
                <a:srgbClr val="262626"/>
              </a:buClr>
              <a:buSzPts val="750"/>
              <a:buNone/>
              <a:defRPr sz="75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64"/>
          <p:cNvSpPr txBox="1">
            <a:spLocks noGrp="1"/>
          </p:cNvSpPr>
          <p:nvPr>
            <p:ph type="body" idx="6"/>
          </p:nvPr>
        </p:nvSpPr>
        <p:spPr>
          <a:xfrm>
            <a:off x="3371851" y="2007193"/>
            <a:ext cx="2188028"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630">
          <p15:clr>
            <a:srgbClr val="FBAE40"/>
          </p15:clr>
        </p15:guide>
        <p15:guide id="2" pos="2124">
          <p15:clr>
            <a:srgbClr val="FBAE40"/>
          </p15:clr>
        </p15:guide>
        <p15:guide id="3" orient="horz" pos="2808">
          <p15:clr>
            <a:srgbClr val="FBAE40"/>
          </p15:clr>
        </p15:guide>
        <p15:guide id="4" pos="5148">
          <p15:clr>
            <a:srgbClr val="FBAE40"/>
          </p15:clr>
        </p15:guide>
        <p15:guide id="5" pos="3420">
          <p15:clr>
            <a:srgbClr val="FBAE40"/>
          </p15:clr>
        </p15:guide>
        <p15:guide id="6" orient="horz" pos="1278">
          <p15:clr>
            <a:srgbClr val="FBAE40"/>
          </p15:clr>
        </p15:guide>
        <p15:guide id="7" orient="horz" pos="270">
          <p15:clr>
            <a:srgbClr val="FBAE40"/>
          </p15:clr>
        </p15:guide>
        <p15:guide id="8" pos="2790">
          <p15:clr>
            <a:srgbClr val="FBAE40"/>
          </p15:clr>
        </p15:guide>
        <p15:guide id="9" pos="4770">
          <p15:clr>
            <a:srgbClr val="FBAE40"/>
          </p15:clr>
        </p15:guide>
        <p15:guide id="10" pos="5364">
          <p15:clr>
            <a:srgbClr val="FBAE40"/>
          </p15:clr>
        </p15:guide>
        <p15:guide id="11" pos="2214">
          <p15:clr>
            <a:srgbClr val="FBAE40"/>
          </p15:clr>
        </p15:guide>
        <p15:guide id="12" pos="5292">
          <p15:clr>
            <a:srgbClr val="FBAE40"/>
          </p15:clr>
        </p15:guide>
        <p15:guide id="13" orient="horz" pos="1836">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3_Columns">
  <p:cSld name="3_Columns">
    <p:spTree>
      <p:nvGrpSpPr>
        <p:cNvPr id="1" name="Shape 184"/>
        <p:cNvGrpSpPr/>
        <p:nvPr/>
      </p:nvGrpSpPr>
      <p:grpSpPr>
        <a:xfrm>
          <a:off x="0" y="0"/>
          <a:ext cx="0" cy="0"/>
          <a:chOff x="0" y="0"/>
          <a:chExt cx="0" cy="0"/>
        </a:xfrm>
      </p:grpSpPr>
      <p:sp>
        <p:nvSpPr>
          <p:cNvPr id="185" name="Google Shape;185;p65"/>
          <p:cNvSpPr/>
          <p:nvPr/>
        </p:nvSpPr>
        <p:spPr>
          <a:xfrm>
            <a:off x="4572000" y="0"/>
            <a:ext cx="2743200" cy="5143500"/>
          </a:xfrm>
          <a:prstGeom prst="rect">
            <a:avLst/>
          </a:prstGeom>
          <a:solidFill>
            <a:srgbClr val="EEEC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0" b="0" i="0" u="none" strike="noStrike" cap="none">
              <a:solidFill>
                <a:schemeClr val="lt1"/>
              </a:solidFill>
              <a:latin typeface="Arial"/>
              <a:ea typeface="Arial"/>
              <a:cs typeface="Arial"/>
              <a:sym typeface="Arial"/>
            </a:endParaRPr>
          </a:p>
        </p:txBody>
      </p:sp>
      <p:sp>
        <p:nvSpPr>
          <p:cNvPr id="186" name="Google Shape;186;p65"/>
          <p:cNvSpPr txBox="1">
            <a:spLocks noGrp="1"/>
          </p:cNvSpPr>
          <p:nvPr>
            <p:ph type="title"/>
          </p:nvPr>
        </p:nvSpPr>
        <p:spPr>
          <a:xfrm>
            <a:off x="685800" y="597524"/>
            <a:ext cx="7829550" cy="994172"/>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rgbClr val="262626"/>
              </a:buClr>
              <a:buSzPts val="3600"/>
              <a:buFont typeface="Arial"/>
              <a:buNone/>
              <a:defRPr sz="36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87" name="Google Shape;187;p65"/>
          <p:cNvCxnSpPr/>
          <p:nvPr/>
        </p:nvCxnSpPr>
        <p:spPr>
          <a:xfrm>
            <a:off x="8515350" y="424543"/>
            <a:ext cx="228600" cy="0"/>
          </a:xfrm>
          <a:prstGeom prst="straightConnector1">
            <a:avLst/>
          </a:prstGeom>
          <a:noFill/>
          <a:ln w="19050" cap="flat" cmpd="sng">
            <a:solidFill>
              <a:srgbClr val="262626"/>
            </a:solidFill>
            <a:prstDash val="solid"/>
            <a:miter lim="800000"/>
            <a:headEnd type="none" w="sm" len="sm"/>
            <a:tailEnd type="none" w="sm" len="sm"/>
          </a:ln>
        </p:spPr>
      </p:cxnSp>
      <p:cxnSp>
        <p:nvCxnSpPr>
          <p:cNvPr id="188" name="Google Shape;188;p65"/>
          <p:cNvCxnSpPr/>
          <p:nvPr/>
        </p:nvCxnSpPr>
        <p:spPr>
          <a:xfrm>
            <a:off x="8515350" y="489857"/>
            <a:ext cx="228600" cy="0"/>
          </a:xfrm>
          <a:prstGeom prst="straightConnector1">
            <a:avLst/>
          </a:prstGeom>
          <a:noFill/>
          <a:ln w="19050" cap="flat" cmpd="sng">
            <a:solidFill>
              <a:srgbClr val="262626"/>
            </a:solidFill>
            <a:prstDash val="solid"/>
            <a:miter lim="800000"/>
            <a:headEnd type="none" w="sm" len="sm"/>
            <a:tailEnd type="none" w="sm" len="sm"/>
          </a:ln>
        </p:spPr>
      </p:cxnSp>
      <p:sp>
        <p:nvSpPr>
          <p:cNvPr id="189" name="Google Shape;189;p65"/>
          <p:cNvSpPr txBox="1">
            <a:spLocks noGrp="1"/>
          </p:cNvSpPr>
          <p:nvPr>
            <p:ph type="body" idx="1"/>
          </p:nvPr>
        </p:nvSpPr>
        <p:spPr>
          <a:xfrm>
            <a:off x="802661" y="2014366"/>
            <a:ext cx="2188028"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65"/>
          <p:cNvSpPr txBox="1">
            <a:spLocks noGrp="1"/>
          </p:cNvSpPr>
          <p:nvPr>
            <p:ph type="body" idx="2"/>
          </p:nvPr>
        </p:nvSpPr>
        <p:spPr>
          <a:xfrm>
            <a:off x="3506560" y="2014366"/>
            <a:ext cx="2188028"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65"/>
          <p:cNvSpPr txBox="1">
            <a:spLocks noGrp="1"/>
          </p:cNvSpPr>
          <p:nvPr>
            <p:ph type="body" idx="3"/>
          </p:nvPr>
        </p:nvSpPr>
        <p:spPr>
          <a:xfrm>
            <a:off x="6213022" y="2014366"/>
            <a:ext cx="2188028"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65"/>
          <p:cNvSpPr txBox="1">
            <a:spLocks noGrp="1"/>
          </p:cNvSpPr>
          <p:nvPr>
            <p:ph type="body" idx="4"/>
          </p:nvPr>
        </p:nvSpPr>
        <p:spPr>
          <a:xfrm>
            <a:off x="800101" y="2914650"/>
            <a:ext cx="2188028"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 name="Google Shape;193;p65"/>
          <p:cNvSpPr txBox="1">
            <a:spLocks noGrp="1"/>
          </p:cNvSpPr>
          <p:nvPr>
            <p:ph type="body" idx="5"/>
          </p:nvPr>
        </p:nvSpPr>
        <p:spPr>
          <a:xfrm>
            <a:off x="3506561" y="2914650"/>
            <a:ext cx="2188028"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 name="Google Shape;194;p65"/>
          <p:cNvSpPr txBox="1">
            <a:spLocks noGrp="1"/>
          </p:cNvSpPr>
          <p:nvPr>
            <p:ph type="body" idx="6"/>
          </p:nvPr>
        </p:nvSpPr>
        <p:spPr>
          <a:xfrm>
            <a:off x="6213021" y="2914650"/>
            <a:ext cx="2188028"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4" pos="5148">
          <p15:clr>
            <a:srgbClr val="FBAE40"/>
          </p15:clr>
        </p15:guide>
        <p15:guide id="5" pos="3420">
          <p15:clr>
            <a:srgbClr val="FBAE40"/>
          </p15:clr>
        </p15:guide>
        <p15:guide id="6" orient="horz" pos="1134">
          <p15:clr>
            <a:srgbClr val="FBAE40"/>
          </p15:clr>
        </p15:guide>
        <p15:guide id="7" orient="horz" pos="270">
          <p15:clr>
            <a:srgbClr val="FBAE40"/>
          </p15:clr>
        </p15:guide>
        <p15:guide id="8" pos="774">
          <p15:clr>
            <a:srgbClr val="FBAE40"/>
          </p15:clr>
        </p15:guide>
        <p15:guide id="9" pos="2790">
          <p15:clr>
            <a:srgbClr val="FBAE40"/>
          </p15:clr>
        </p15:guide>
        <p15:guide id="10" pos="4770">
          <p15:clr>
            <a:srgbClr val="FBAE40"/>
          </p15:clr>
        </p15:guide>
        <p15:guide id="11" pos="5364">
          <p15:clr>
            <a:srgbClr val="FBAE40"/>
          </p15:clr>
        </p15:guide>
        <p15:guide id="12" pos="504">
          <p15:clr>
            <a:srgbClr val="FBAE40"/>
          </p15:clr>
        </p15:guide>
        <p15:guide id="13" pos="5292">
          <p15:clr>
            <a:srgbClr val="FBAE40"/>
          </p15:clr>
        </p15:guide>
        <p15:guide id="14" orient="horz" pos="183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_Columns(2)">
  <p:cSld name="2_Columns(2)">
    <p:spTree>
      <p:nvGrpSpPr>
        <p:cNvPr id="1" name="Shape 195"/>
        <p:cNvGrpSpPr/>
        <p:nvPr/>
      </p:nvGrpSpPr>
      <p:grpSpPr>
        <a:xfrm>
          <a:off x="0" y="0"/>
          <a:ext cx="0" cy="0"/>
          <a:chOff x="0" y="0"/>
          <a:chExt cx="0" cy="0"/>
        </a:xfrm>
      </p:grpSpPr>
      <p:sp>
        <p:nvSpPr>
          <p:cNvPr id="196" name="Google Shape;196;p66"/>
          <p:cNvSpPr txBox="1">
            <a:spLocks noGrp="1"/>
          </p:cNvSpPr>
          <p:nvPr>
            <p:ph type="title"/>
          </p:nvPr>
        </p:nvSpPr>
        <p:spPr>
          <a:xfrm>
            <a:off x="685800" y="597524"/>
            <a:ext cx="5008789" cy="994172"/>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rgbClr val="262626"/>
              </a:buClr>
              <a:buSzPts val="3600"/>
              <a:buFont typeface="Arial"/>
              <a:buNone/>
              <a:defRPr sz="36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97" name="Google Shape;197;p66"/>
          <p:cNvCxnSpPr/>
          <p:nvPr/>
        </p:nvCxnSpPr>
        <p:spPr>
          <a:xfrm>
            <a:off x="457200" y="438498"/>
            <a:ext cx="228600" cy="0"/>
          </a:xfrm>
          <a:prstGeom prst="straightConnector1">
            <a:avLst/>
          </a:prstGeom>
          <a:noFill/>
          <a:ln w="19050" cap="flat" cmpd="sng">
            <a:solidFill>
              <a:srgbClr val="262626"/>
            </a:solidFill>
            <a:prstDash val="solid"/>
            <a:miter lim="800000"/>
            <a:headEnd type="none" w="sm" len="sm"/>
            <a:tailEnd type="none" w="sm" len="sm"/>
          </a:ln>
        </p:spPr>
      </p:cxnSp>
      <p:cxnSp>
        <p:nvCxnSpPr>
          <p:cNvPr id="198" name="Google Shape;198;p66"/>
          <p:cNvCxnSpPr/>
          <p:nvPr/>
        </p:nvCxnSpPr>
        <p:spPr>
          <a:xfrm>
            <a:off x="457200" y="503813"/>
            <a:ext cx="228600" cy="0"/>
          </a:xfrm>
          <a:prstGeom prst="straightConnector1">
            <a:avLst/>
          </a:prstGeom>
          <a:noFill/>
          <a:ln w="19050" cap="flat" cmpd="sng">
            <a:solidFill>
              <a:srgbClr val="262626"/>
            </a:solidFill>
            <a:prstDash val="solid"/>
            <a:miter lim="800000"/>
            <a:headEnd type="none" w="sm" len="sm"/>
            <a:tailEnd type="none" w="sm" len="sm"/>
          </a:ln>
        </p:spPr>
      </p:cxnSp>
      <p:sp>
        <p:nvSpPr>
          <p:cNvPr id="199" name="Google Shape;199;p66"/>
          <p:cNvSpPr txBox="1">
            <a:spLocks noGrp="1"/>
          </p:cNvSpPr>
          <p:nvPr>
            <p:ph type="body" idx="1"/>
          </p:nvPr>
        </p:nvSpPr>
        <p:spPr>
          <a:xfrm>
            <a:off x="800100" y="2006202"/>
            <a:ext cx="2188028"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 name="Google Shape;200;p66"/>
          <p:cNvSpPr txBox="1">
            <a:spLocks noGrp="1"/>
          </p:cNvSpPr>
          <p:nvPr>
            <p:ph type="body" idx="2"/>
          </p:nvPr>
        </p:nvSpPr>
        <p:spPr>
          <a:xfrm>
            <a:off x="3506560" y="2006202"/>
            <a:ext cx="2188028"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 name="Google Shape;201;p66"/>
          <p:cNvSpPr txBox="1">
            <a:spLocks noGrp="1"/>
          </p:cNvSpPr>
          <p:nvPr>
            <p:ph type="body" idx="3"/>
          </p:nvPr>
        </p:nvSpPr>
        <p:spPr>
          <a:xfrm>
            <a:off x="800101" y="2914650"/>
            <a:ext cx="2188028"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 name="Google Shape;202;p66"/>
          <p:cNvSpPr txBox="1">
            <a:spLocks noGrp="1"/>
          </p:cNvSpPr>
          <p:nvPr>
            <p:ph type="body" idx="4"/>
          </p:nvPr>
        </p:nvSpPr>
        <p:spPr>
          <a:xfrm>
            <a:off x="3506561" y="2914650"/>
            <a:ext cx="2188028"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 name="Google Shape;203;p66"/>
          <p:cNvSpPr>
            <a:spLocks noGrp="1"/>
          </p:cNvSpPr>
          <p:nvPr>
            <p:ph type="pic" idx="5"/>
          </p:nvPr>
        </p:nvSpPr>
        <p:spPr>
          <a:xfrm>
            <a:off x="5772150" y="1"/>
            <a:ext cx="3371850" cy="5143500"/>
          </a:xfrm>
          <a:prstGeom prst="rect">
            <a:avLst/>
          </a:prstGeom>
          <a:noFill/>
          <a:ln>
            <a:noFill/>
          </a:ln>
        </p:spPr>
      </p:sp>
      <p:sp>
        <p:nvSpPr>
          <p:cNvPr id="204" name="Google Shape;204;p66"/>
          <p:cNvSpPr txBox="1">
            <a:spLocks noGrp="1"/>
          </p:cNvSpPr>
          <p:nvPr>
            <p:ph type="body" idx="6"/>
          </p:nvPr>
        </p:nvSpPr>
        <p:spPr>
          <a:xfrm>
            <a:off x="371475" y="4930378"/>
            <a:ext cx="2152650" cy="21312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7F7F7F"/>
              </a:buClr>
              <a:buSzPts val="750"/>
              <a:buNone/>
              <a:defRPr sz="750">
                <a:solidFill>
                  <a:srgbClr val="7F7F7F"/>
                </a:solidFill>
              </a:defRPr>
            </a:lvl1pPr>
            <a:lvl2pPr marL="914400" lvl="1" indent="-228600" algn="l">
              <a:lnSpc>
                <a:spcPct val="90000"/>
              </a:lnSpc>
              <a:spcBef>
                <a:spcPts val="500"/>
              </a:spcBef>
              <a:spcAft>
                <a:spcPts val="0"/>
              </a:spcAft>
              <a:buClr>
                <a:srgbClr val="262626"/>
              </a:buClr>
              <a:buSzPts val="750"/>
              <a:buNone/>
              <a:defRPr sz="750"/>
            </a:lvl2pPr>
            <a:lvl3pPr marL="1371600" lvl="2" indent="-228600" algn="l">
              <a:lnSpc>
                <a:spcPct val="90000"/>
              </a:lnSpc>
              <a:spcBef>
                <a:spcPts val="500"/>
              </a:spcBef>
              <a:spcAft>
                <a:spcPts val="0"/>
              </a:spcAft>
              <a:buClr>
                <a:srgbClr val="262626"/>
              </a:buClr>
              <a:buSzPts val="750"/>
              <a:buNone/>
              <a:defRPr sz="750"/>
            </a:lvl3pPr>
            <a:lvl4pPr marL="1828800" lvl="3" indent="-228600" algn="l">
              <a:lnSpc>
                <a:spcPct val="90000"/>
              </a:lnSpc>
              <a:spcBef>
                <a:spcPts val="500"/>
              </a:spcBef>
              <a:spcAft>
                <a:spcPts val="0"/>
              </a:spcAft>
              <a:buClr>
                <a:srgbClr val="262626"/>
              </a:buClr>
              <a:buSzPts val="750"/>
              <a:buNone/>
              <a:defRPr sz="750"/>
            </a:lvl4pPr>
            <a:lvl5pPr marL="2286000" lvl="4" indent="-228600" algn="l">
              <a:lnSpc>
                <a:spcPct val="90000"/>
              </a:lnSpc>
              <a:spcBef>
                <a:spcPts val="500"/>
              </a:spcBef>
              <a:spcAft>
                <a:spcPts val="0"/>
              </a:spcAft>
              <a:buClr>
                <a:srgbClr val="262626"/>
              </a:buClr>
              <a:buSzPts val="750"/>
              <a:buNone/>
              <a:defRPr sz="75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4" orient="horz" pos="270">
          <p15:clr>
            <a:srgbClr val="FBAE40"/>
          </p15:clr>
        </p15:guide>
        <p15:guide id="5" pos="774">
          <p15:clr>
            <a:srgbClr val="FBAE40"/>
          </p15:clr>
        </p15:guide>
        <p15:guide id="6" pos="3636">
          <p15:clr>
            <a:srgbClr val="FBAE40"/>
          </p15:clr>
        </p15:guide>
        <p15:guide id="7" pos="5364">
          <p15:clr>
            <a:srgbClr val="FBAE40"/>
          </p15:clr>
        </p15:guide>
        <p15:guide id="8" pos="504">
          <p15:clr>
            <a:srgbClr val="FBAE40"/>
          </p15:clr>
        </p15:guide>
        <p15:guide id="9" pos="5292">
          <p15:clr>
            <a:srgbClr val="FBAE40"/>
          </p15:clr>
        </p15:guide>
        <p15:guide id="10" orient="horz" pos="1836">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3_Columns(2)">
  <p:cSld name="3_Columns(2)">
    <p:spTree>
      <p:nvGrpSpPr>
        <p:cNvPr id="1" name="Shape 205"/>
        <p:cNvGrpSpPr/>
        <p:nvPr/>
      </p:nvGrpSpPr>
      <p:grpSpPr>
        <a:xfrm>
          <a:off x="0" y="0"/>
          <a:ext cx="0" cy="0"/>
          <a:chOff x="0" y="0"/>
          <a:chExt cx="0" cy="0"/>
        </a:xfrm>
      </p:grpSpPr>
      <p:sp>
        <p:nvSpPr>
          <p:cNvPr id="206" name="Google Shape;206;p67"/>
          <p:cNvSpPr/>
          <p:nvPr/>
        </p:nvSpPr>
        <p:spPr>
          <a:xfrm>
            <a:off x="4572000" y="1"/>
            <a:ext cx="4572000" cy="5143500"/>
          </a:xfrm>
          <a:prstGeom prst="rect">
            <a:avLst/>
          </a:prstGeom>
          <a:solidFill>
            <a:srgbClr val="F1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0" b="0" i="0" u="none" strike="noStrike" cap="none">
              <a:solidFill>
                <a:schemeClr val="lt1"/>
              </a:solidFill>
              <a:latin typeface="Arial"/>
              <a:ea typeface="Arial"/>
              <a:cs typeface="Arial"/>
              <a:sym typeface="Arial"/>
            </a:endParaRPr>
          </a:p>
        </p:txBody>
      </p:sp>
      <p:sp>
        <p:nvSpPr>
          <p:cNvPr id="207" name="Google Shape;207;p67"/>
          <p:cNvSpPr txBox="1">
            <a:spLocks noGrp="1"/>
          </p:cNvSpPr>
          <p:nvPr>
            <p:ph type="title"/>
          </p:nvPr>
        </p:nvSpPr>
        <p:spPr>
          <a:xfrm>
            <a:off x="685800" y="597524"/>
            <a:ext cx="7829550" cy="994172"/>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rgbClr val="262626"/>
              </a:buClr>
              <a:buSzPts val="3600"/>
              <a:buFont typeface="Arial"/>
              <a:buNone/>
              <a:defRPr sz="36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208" name="Google Shape;208;p67"/>
          <p:cNvCxnSpPr/>
          <p:nvPr/>
        </p:nvCxnSpPr>
        <p:spPr>
          <a:xfrm>
            <a:off x="8515350" y="424543"/>
            <a:ext cx="228600" cy="0"/>
          </a:xfrm>
          <a:prstGeom prst="straightConnector1">
            <a:avLst/>
          </a:prstGeom>
          <a:noFill/>
          <a:ln w="19050" cap="flat" cmpd="sng">
            <a:solidFill>
              <a:srgbClr val="262626"/>
            </a:solidFill>
            <a:prstDash val="solid"/>
            <a:miter lim="800000"/>
            <a:headEnd type="none" w="sm" len="sm"/>
            <a:tailEnd type="none" w="sm" len="sm"/>
          </a:ln>
        </p:spPr>
      </p:cxnSp>
      <p:cxnSp>
        <p:nvCxnSpPr>
          <p:cNvPr id="209" name="Google Shape;209;p67"/>
          <p:cNvCxnSpPr/>
          <p:nvPr/>
        </p:nvCxnSpPr>
        <p:spPr>
          <a:xfrm>
            <a:off x="8515350" y="489857"/>
            <a:ext cx="228600" cy="0"/>
          </a:xfrm>
          <a:prstGeom prst="straightConnector1">
            <a:avLst/>
          </a:prstGeom>
          <a:noFill/>
          <a:ln w="19050" cap="flat" cmpd="sng">
            <a:solidFill>
              <a:srgbClr val="262626"/>
            </a:solidFill>
            <a:prstDash val="solid"/>
            <a:miter lim="800000"/>
            <a:headEnd type="none" w="sm" len="sm"/>
            <a:tailEnd type="none" w="sm" len="sm"/>
          </a:ln>
        </p:spPr>
      </p:cxnSp>
      <p:sp>
        <p:nvSpPr>
          <p:cNvPr id="210" name="Google Shape;210;p67"/>
          <p:cNvSpPr txBox="1">
            <a:spLocks noGrp="1"/>
          </p:cNvSpPr>
          <p:nvPr>
            <p:ph type="body" idx="1"/>
          </p:nvPr>
        </p:nvSpPr>
        <p:spPr>
          <a:xfrm>
            <a:off x="803582" y="2016957"/>
            <a:ext cx="2188028"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1" name="Google Shape;211;p67"/>
          <p:cNvSpPr txBox="1">
            <a:spLocks noGrp="1"/>
          </p:cNvSpPr>
          <p:nvPr>
            <p:ph type="body" idx="2"/>
          </p:nvPr>
        </p:nvSpPr>
        <p:spPr>
          <a:xfrm>
            <a:off x="3506561" y="2014366"/>
            <a:ext cx="2188028"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 name="Google Shape;212;p67"/>
          <p:cNvSpPr txBox="1">
            <a:spLocks noGrp="1"/>
          </p:cNvSpPr>
          <p:nvPr>
            <p:ph type="body" idx="3"/>
          </p:nvPr>
        </p:nvSpPr>
        <p:spPr>
          <a:xfrm>
            <a:off x="6213022" y="2014366"/>
            <a:ext cx="2188028"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 name="Google Shape;213;p67"/>
          <p:cNvSpPr txBox="1">
            <a:spLocks noGrp="1"/>
          </p:cNvSpPr>
          <p:nvPr>
            <p:ph type="body" idx="4"/>
          </p:nvPr>
        </p:nvSpPr>
        <p:spPr>
          <a:xfrm>
            <a:off x="800101" y="2914650"/>
            <a:ext cx="2188028"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4" name="Google Shape;214;p67"/>
          <p:cNvSpPr txBox="1">
            <a:spLocks noGrp="1"/>
          </p:cNvSpPr>
          <p:nvPr>
            <p:ph type="body" idx="5"/>
          </p:nvPr>
        </p:nvSpPr>
        <p:spPr>
          <a:xfrm>
            <a:off x="3506561" y="2914650"/>
            <a:ext cx="2188028"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5" name="Google Shape;215;p67"/>
          <p:cNvSpPr txBox="1">
            <a:spLocks noGrp="1"/>
          </p:cNvSpPr>
          <p:nvPr>
            <p:ph type="body" idx="6"/>
          </p:nvPr>
        </p:nvSpPr>
        <p:spPr>
          <a:xfrm>
            <a:off x="6213021" y="2914650"/>
            <a:ext cx="2188028"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4" pos="5148">
          <p15:clr>
            <a:srgbClr val="FBAE40"/>
          </p15:clr>
        </p15:guide>
        <p15:guide id="5" pos="3420">
          <p15:clr>
            <a:srgbClr val="FBAE40"/>
          </p15:clr>
        </p15:guide>
        <p15:guide id="6" orient="horz" pos="1134">
          <p15:clr>
            <a:srgbClr val="FBAE40"/>
          </p15:clr>
        </p15:guide>
        <p15:guide id="7" orient="horz" pos="270">
          <p15:clr>
            <a:srgbClr val="FBAE40"/>
          </p15:clr>
        </p15:guide>
        <p15:guide id="8" pos="774">
          <p15:clr>
            <a:srgbClr val="FBAE40"/>
          </p15:clr>
        </p15:guide>
        <p15:guide id="9" pos="2790">
          <p15:clr>
            <a:srgbClr val="FBAE40"/>
          </p15:clr>
        </p15:guide>
        <p15:guide id="10" pos="4770">
          <p15:clr>
            <a:srgbClr val="FBAE40"/>
          </p15:clr>
        </p15:guide>
        <p15:guide id="11" pos="5364">
          <p15:clr>
            <a:srgbClr val="FBAE40"/>
          </p15:clr>
        </p15:guide>
        <p15:guide id="12" pos="504">
          <p15:clr>
            <a:srgbClr val="FBAE40"/>
          </p15:clr>
        </p15:guide>
        <p15:guide id="13" pos="5292">
          <p15:clr>
            <a:srgbClr val="FBAE40"/>
          </p15:clr>
        </p15:guide>
        <p15:guide id="14" orient="horz" pos="18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_Columns(3)">
  <p:cSld name="2_Columns(3)">
    <p:spTree>
      <p:nvGrpSpPr>
        <p:cNvPr id="1" name="Shape 216"/>
        <p:cNvGrpSpPr/>
        <p:nvPr/>
      </p:nvGrpSpPr>
      <p:grpSpPr>
        <a:xfrm>
          <a:off x="0" y="0"/>
          <a:ext cx="0" cy="0"/>
          <a:chOff x="0" y="0"/>
          <a:chExt cx="0" cy="0"/>
        </a:xfrm>
      </p:grpSpPr>
      <p:sp>
        <p:nvSpPr>
          <p:cNvPr id="217" name="Google Shape;217;p68"/>
          <p:cNvSpPr/>
          <p:nvPr/>
        </p:nvSpPr>
        <p:spPr>
          <a:xfrm>
            <a:off x="1208485" y="2411542"/>
            <a:ext cx="1978799" cy="2731958"/>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0" b="0" i="0" u="none" strike="noStrike" cap="none">
              <a:solidFill>
                <a:schemeClr val="lt1"/>
              </a:solidFill>
              <a:latin typeface="Arial"/>
              <a:ea typeface="Arial"/>
              <a:cs typeface="Arial"/>
              <a:sym typeface="Arial"/>
            </a:endParaRPr>
          </a:p>
        </p:txBody>
      </p:sp>
      <p:sp>
        <p:nvSpPr>
          <p:cNvPr id="218" name="Google Shape;218;p68"/>
          <p:cNvSpPr txBox="1">
            <a:spLocks noGrp="1"/>
          </p:cNvSpPr>
          <p:nvPr>
            <p:ph type="title"/>
          </p:nvPr>
        </p:nvSpPr>
        <p:spPr>
          <a:xfrm>
            <a:off x="685800" y="597524"/>
            <a:ext cx="7829550" cy="994172"/>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rgbClr val="262626"/>
              </a:buClr>
              <a:buSzPts val="3600"/>
              <a:buFont typeface="Arial"/>
              <a:buNone/>
              <a:defRPr sz="36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219" name="Google Shape;219;p68"/>
          <p:cNvCxnSpPr/>
          <p:nvPr/>
        </p:nvCxnSpPr>
        <p:spPr>
          <a:xfrm>
            <a:off x="8515350" y="424543"/>
            <a:ext cx="228600" cy="0"/>
          </a:xfrm>
          <a:prstGeom prst="straightConnector1">
            <a:avLst/>
          </a:prstGeom>
          <a:noFill/>
          <a:ln w="19050" cap="flat" cmpd="sng">
            <a:solidFill>
              <a:srgbClr val="262626"/>
            </a:solidFill>
            <a:prstDash val="solid"/>
            <a:miter lim="800000"/>
            <a:headEnd type="none" w="sm" len="sm"/>
            <a:tailEnd type="none" w="sm" len="sm"/>
          </a:ln>
        </p:spPr>
      </p:cxnSp>
      <p:cxnSp>
        <p:nvCxnSpPr>
          <p:cNvPr id="220" name="Google Shape;220;p68"/>
          <p:cNvCxnSpPr/>
          <p:nvPr/>
        </p:nvCxnSpPr>
        <p:spPr>
          <a:xfrm>
            <a:off x="8515350" y="489857"/>
            <a:ext cx="228600" cy="0"/>
          </a:xfrm>
          <a:prstGeom prst="straightConnector1">
            <a:avLst/>
          </a:prstGeom>
          <a:noFill/>
          <a:ln w="19050" cap="flat" cmpd="sng">
            <a:solidFill>
              <a:srgbClr val="262626"/>
            </a:solidFill>
            <a:prstDash val="solid"/>
            <a:miter lim="800000"/>
            <a:headEnd type="none" w="sm" len="sm"/>
            <a:tailEnd type="none" w="sm" len="sm"/>
          </a:ln>
        </p:spPr>
      </p:cxnSp>
      <p:sp>
        <p:nvSpPr>
          <p:cNvPr id="221" name="Google Shape;221;p68"/>
          <p:cNvSpPr txBox="1">
            <a:spLocks noGrp="1"/>
          </p:cNvSpPr>
          <p:nvPr>
            <p:ph type="body" idx="1"/>
          </p:nvPr>
        </p:nvSpPr>
        <p:spPr>
          <a:xfrm>
            <a:off x="3506561" y="2014366"/>
            <a:ext cx="2188028"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2" name="Google Shape;222;p68"/>
          <p:cNvSpPr txBox="1">
            <a:spLocks noGrp="1"/>
          </p:cNvSpPr>
          <p:nvPr>
            <p:ph type="body" idx="2"/>
          </p:nvPr>
        </p:nvSpPr>
        <p:spPr>
          <a:xfrm>
            <a:off x="6213022" y="2014366"/>
            <a:ext cx="2188028"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 name="Google Shape;223;p68"/>
          <p:cNvSpPr txBox="1">
            <a:spLocks noGrp="1"/>
          </p:cNvSpPr>
          <p:nvPr>
            <p:ph type="body" idx="3"/>
          </p:nvPr>
        </p:nvSpPr>
        <p:spPr>
          <a:xfrm>
            <a:off x="3506561" y="2914650"/>
            <a:ext cx="2188028"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4" name="Google Shape;224;p68"/>
          <p:cNvSpPr txBox="1">
            <a:spLocks noGrp="1"/>
          </p:cNvSpPr>
          <p:nvPr>
            <p:ph type="body" idx="4"/>
          </p:nvPr>
        </p:nvSpPr>
        <p:spPr>
          <a:xfrm>
            <a:off x="6213021" y="2914650"/>
            <a:ext cx="2188028"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5" name="Google Shape;225;p68"/>
          <p:cNvSpPr>
            <a:spLocks noGrp="1"/>
          </p:cNvSpPr>
          <p:nvPr>
            <p:ph type="pic" idx="5"/>
          </p:nvPr>
        </p:nvSpPr>
        <p:spPr>
          <a:xfrm>
            <a:off x="685800" y="1970485"/>
            <a:ext cx="1894285" cy="2487215"/>
          </a:xfrm>
          <a:prstGeom prst="rect">
            <a:avLst/>
          </a:prstGeom>
          <a:noFill/>
          <a:ln>
            <a:noFill/>
          </a:ln>
        </p:spPr>
      </p:sp>
      <p:sp>
        <p:nvSpPr>
          <p:cNvPr id="226" name="Google Shape;226;p68"/>
          <p:cNvSpPr txBox="1">
            <a:spLocks noGrp="1"/>
          </p:cNvSpPr>
          <p:nvPr>
            <p:ph type="body" idx="6"/>
          </p:nvPr>
        </p:nvSpPr>
        <p:spPr>
          <a:xfrm>
            <a:off x="371475" y="4930378"/>
            <a:ext cx="2152650" cy="21312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7F7F7F"/>
              </a:buClr>
              <a:buSzPts val="750"/>
              <a:buNone/>
              <a:defRPr sz="750">
                <a:solidFill>
                  <a:srgbClr val="7F7F7F"/>
                </a:solidFill>
              </a:defRPr>
            </a:lvl1pPr>
            <a:lvl2pPr marL="914400" lvl="1" indent="-228600" algn="l">
              <a:lnSpc>
                <a:spcPct val="90000"/>
              </a:lnSpc>
              <a:spcBef>
                <a:spcPts val="500"/>
              </a:spcBef>
              <a:spcAft>
                <a:spcPts val="0"/>
              </a:spcAft>
              <a:buClr>
                <a:srgbClr val="262626"/>
              </a:buClr>
              <a:buSzPts val="750"/>
              <a:buNone/>
              <a:defRPr sz="750"/>
            </a:lvl2pPr>
            <a:lvl3pPr marL="1371600" lvl="2" indent="-228600" algn="l">
              <a:lnSpc>
                <a:spcPct val="90000"/>
              </a:lnSpc>
              <a:spcBef>
                <a:spcPts val="500"/>
              </a:spcBef>
              <a:spcAft>
                <a:spcPts val="0"/>
              </a:spcAft>
              <a:buClr>
                <a:srgbClr val="262626"/>
              </a:buClr>
              <a:buSzPts val="750"/>
              <a:buNone/>
              <a:defRPr sz="750"/>
            </a:lvl3pPr>
            <a:lvl4pPr marL="1828800" lvl="3" indent="-228600" algn="l">
              <a:lnSpc>
                <a:spcPct val="90000"/>
              </a:lnSpc>
              <a:spcBef>
                <a:spcPts val="500"/>
              </a:spcBef>
              <a:spcAft>
                <a:spcPts val="0"/>
              </a:spcAft>
              <a:buClr>
                <a:srgbClr val="262626"/>
              </a:buClr>
              <a:buSzPts val="750"/>
              <a:buNone/>
              <a:defRPr sz="750"/>
            </a:lvl4pPr>
            <a:lvl5pPr marL="2286000" lvl="4" indent="-228600" algn="l">
              <a:lnSpc>
                <a:spcPct val="90000"/>
              </a:lnSpc>
              <a:spcBef>
                <a:spcPts val="500"/>
              </a:spcBef>
              <a:spcAft>
                <a:spcPts val="0"/>
              </a:spcAft>
              <a:buClr>
                <a:srgbClr val="262626"/>
              </a:buClr>
              <a:buSzPts val="750"/>
              <a:buNone/>
              <a:defRPr sz="75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4" pos="5148">
          <p15:clr>
            <a:srgbClr val="FBAE40"/>
          </p15:clr>
        </p15:guide>
        <p15:guide id="5" pos="3420">
          <p15:clr>
            <a:srgbClr val="FBAE40"/>
          </p15:clr>
        </p15:guide>
        <p15:guide id="6" orient="horz" pos="1241">
          <p15:clr>
            <a:srgbClr val="FBAE40"/>
          </p15:clr>
        </p15:guide>
        <p15:guide id="7" orient="horz" pos="270">
          <p15:clr>
            <a:srgbClr val="FBAE40"/>
          </p15:clr>
        </p15:guide>
        <p15:guide id="8" pos="761">
          <p15:clr>
            <a:srgbClr val="FBAE40"/>
          </p15:clr>
        </p15:guide>
        <p15:guide id="9" pos="1625">
          <p15:clr>
            <a:srgbClr val="FBAE40"/>
          </p15:clr>
        </p15:guide>
        <p15:guide id="10" pos="4770">
          <p15:clr>
            <a:srgbClr val="FBAE40"/>
          </p15:clr>
        </p15:guide>
        <p15:guide id="11" pos="5364">
          <p15:clr>
            <a:srgbClr val="FBAE40"/>
          </p15:clr>
        </p15:guide>
        <p15:guide id="12" pos="504">
          <p15:clr>
            <a:srgbClr val="FBAE40"/>
          </p15:clr>
        </p15:guide>
        <p15:guide id="13" pos="5292">
          <p15:clr>
            <a:srgbClr val="FBAE40"/>
          </p15:clr>
        </p15:guide>
        <p15:guide id="14" orient="horz" pos="183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_Columns(4)">
  <p:cSld name="2_Columns(4)">
    <p:spTree>
      <p:nvGrpSpPr>
        <p:cNvPr id="1" name="Shape 227"/>
        <p:cNvGrpSpPr/>
        <p:nvPr/>
      </p:nvGrpSpPr>
      <p:grpSpPr>
        <a:xfrm>
          <a:off x="0" y="0"/>
          <a:ext cx="0" cy="0"/>
          <a:chOff x="0" y="0"/>
          <a:chExt cx="0" cy="0"/>
        </a:xfrm>
      </p:grpSpPr>
      <p:sp>
        <p:nvSpPr>
          <p:cNvPr id="228" name="Google Shape;228;p69"/>
          <p:cNvSpPr/>
          <p:nvPr/>
        </p:nvSpPr>
        <p:spPr>
          <a:xfrm>
            <a:off x="0" y="0"/>
            <a:ext cx="4019238" cy="51435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0" b="0" i="0" u="none" strike="noStrike" cap="none">
              <a:solidFill>
                <a:schemeClr val="lt1"/>
              </a:solidFill>
              <a:latin typeface="Arial"/>
              <a:ea typeface="Arial"/>
              <a:cs typeface="Arial"/>
              <a:sym typeface="Arial"/>
            </a:endParaRPr>
          </a:p>
        </p:txBody>
      </p:sp>
      <p:sp>
        <p:nvSpPr>
          <p:cNvPr id="229" name="Google Shape;229;p69"/>
          <p:cNvSpPr txBox="1">
            <a:spLocks noGrp="1"/>
          </p:cNvSpPr>
          <p:nvPr>
            <p:ph type="title"/>
          </p:nvPr>
        </p:nvSpPr>
        <p:spPr>
          <a:xfrm>
            <a:off x="685800" y="597524"/>
            <a:ext cx="7829550" cy="994172"/>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rgbClr val="262626"/>
              </a:buClr>
              <a:buSzPts val="3600"/>
              <a:buFont typeface="Arial"/>
              <a:buNone/>
              <a:defRPr sz="36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230" name="Google Shape;230;p69"/>
          <p:cNvCxnSpPr/>
          <p:nvPr/>
        </p:nvCxnSpPr>
        <p:spPr>
          <a:xfrm>
            <a:off x="8515350" y="424543"/>
            <a:ext cx="228600" cy="0"/>
          </a:xfrm>
          <a:prstGeom prst="straightConnector1">
            <a:avLst/>
          </a:prstGeom>
          <a:noFill/>
          <a:ln w="19050" cap="flat" cmpd="sng">
            <a:solidFill>
              <a:srgbClr val="262626"/>
            </a:solidFill>
            <a:prstDash val="solid"/>
            <a:miter lim="800000"/>
            <a:headEnd type="none" w="sm" len="sm"/>
            <a:tailEnd type="none" w="sm" len="sm"/>
          </a:ln>
        </p:spPr>
      </p:cxnSp>
      <p:cxnSp>
        <p:nvCxnSpPr>
          <p:cNvPr id="231" name="Google Shape;231;p69"/>
          <p:cNvCxnSpPr/>
          <p:nvPr/>
        </p:nvCxnSpPr>
        <p:spPr>
          <a:xfrm>
            <a:off x="8515350" y="489857"/>
            <a:ext cx="228600" cy="0"/>
          </a:xfrm>
          <a:prstGeom prst="straightConnector1">
            <a:avLst/>
          </a:prstGeom>
          <a:noFill/>
          <a:ln w="19050" cap="flat" cmpd="sng">
            <a:solidFill>
              <a:srgbClr val="262626"/>
            </a:solidFill>
            <a:prstDash val="solid"/>
            <a:miter lim="800000"/>
            <a:headEnd type="none" w="sm" len="sm"/>
            <a:tailEnd type="none" w="sm" len="sm"/>
          </a:ln>
        </p:spPr>
      </p:cxnSp>
      <p:sp>
        <p:nvSpPr>
          <p:cNvPr id="232" name="Google Shape;232;p69"/>
          <p:cNvSpPr txBox="1">
            <a:spLocks noGrp="1"/>
          </p:cNvSpPr>
          <p:nvPr>
            <p:ph type="body" idx="1"/>
          </p:nvPr>
        </p:nvSpPr>
        <p:spPr>
          <a:xfrm>
            <a:off x="800101" y="2006202"/>
            <a:ext cx="2188028"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3" name="Google Shape;233;p69"/>
          <p:cNvSpPr txBox="1">
            <a:spLocks noGrp="1"/>
          </p:cNvSpPr>
          <p:nvPr>
            <p:ph type="body" idx="2"/>
          </p:nvPr>
        </p:nvSpPr>
        <p:spPr>
          <a:xfrm>
            <a:off x="6213022" y="2014366"/>
            <a:ext cx="2188028"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4" name="Google Shape;234;p69"/>
          <p:cNvSpPr txBox="1">
            <a:spLocks noGrp="1"/>
          </p:cNvSpPr>
          <p:nvPr>
            <p:ph type="body" idx="3"/>
          </p:nvPr>
        </p:nvSpPr>
        <p:spPr>
          <a:xfrm>
            <a:off x="800101" y="2914650"/>
            <a:ext cx="2188028"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5" name="Google Shape;235;p69"/>
          <p:cNvSpPr txBox="1">
            <a:spLocks noGrp="1"/>
          </p:cNvSpPr>
          <p:nvPr>
            <p:ph type="body" idx="4"/>
          </p:nvPr>
        </p:nvSpPr>
        <p:spPr>
          <a:xfrm>
            <a:off x="6213021" y="2914650"/>
            <a:ext cx="2188028"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6" name="Google Shape;236;p69"/>
          <p:cNvSpPr>
            <a:spLocks noGrp="1"/>
          </p:cNvSpPr>
          <p:nvPr>
            <p:ph type="pic" idx="5"/>
          </p:nvPr>
        </p:nvSpPr>
        <p:spPr>
          <a:xfrm>
            <a:off x="3286125" y="1628775"/>
            <a:ext cx="2228850" cy="3412331"/>
          </a:xfrm>
          <a:prstGeom prst="rect">
            <a:avLst/>
          </a:prstGeom>
          <a:noFill/>
          <a:ln>
            <a:noFill/>
          </a:ln>
        </p:spPr>
      </p:sp>
      <p:sp>
        <p:nvSpPr>
          <p:cNvPr id="237" name="Google Shape;237;p69"/>
          <p:cNvSpPr txBox="1">
            <a:spLocks noGrp="1"/>
          </p:cNvSpPr>
          <p:nvPr>
            <p:ph type="body" idx="6"/>
          </p:nvPr>
        </p:nvSpPr>
        <p:spPr>
          <a:xfrm>
            <a:off x="371475" y="4930378"/>
            <a:ext cx="2152650" cy="21312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7F7F7F"/>
              </a:buClr>
              <a:buSzPts val="750"/>
              <a:buNone/>
              <a:defRPr sz="750">
                <a:solidFill>
                  <a:srgbClr val="7F7F7F"/>
                </a:solidFill>
              </a:defRPr>
            </a:lvl1pPr>
            <a:lvl2pPr marL="914400" lvl="1" indent="-228600" algn="l">
              <a:lnSpc>
                <a:spcPct val="90000"/>
              </a:lnSpc>
              <a:spcBef>
                <a:spcPts val="500"/>
              </a:spcBef>
              <a:spcAft>
                <a:spcPts val="0"/>
              </a:spcAft>
              <a:buClr>
                <a:srgbClr val="262626"/>
              </a:buClr>
              <a:buSzPts val="750"/>
              <a:buNone/>
              <a:defRPr sz="750"/>
            </a:lvl2pPr>
            <a:lvl3pPr marL="1371600" lvl="2" indent="-228600" algn="l">
              <a:lnSpc>
                <a:spcPct val="90000"/>
              </a:lnSpc>
              <a:spcBef>
                <a:spcPts val="500"/>
              </a:spcBef>
              <a:spcAft>
                <a:spcPts val="0"/>
              </a:spcAft>
              <a:buClr>
                <a:srgbClr val="262626"/>
              </a:buClr>
              <a:buSzPts val="750"/>
              <a:buNone/>
              <a:defRPr sz="750"/>
            </a:lvl3pPr>
            <a:lvl4pPr marL="1828800" lvl="3" indent="-228600" algn="l">
              <a:lnSpc>
                <a:spcPct val="90000"/>
              </a:lnSpc>
              <a:spcBef>
                <a:spcPts val="500"/>
              </a:spcBef>
              <a:spcAft>
                <a:spcPts val="0"/>
              </a:spcAft>
              <a:buClr>
                <a:srgbClr val="262626"/>
              </a:buClr>
              <a:buSzPts val="750"/>
              <a:buNone/>
              <a:defRPr sz="750"/>
            </a:lvl4pPr>
            <a:lvl5pPr marL="2286000" lvl="4" indent="-228600" algn="l">
              <a:lnSpc>
                <a:spcPct val="90000"/>
              </a:lnSpc>
              <a:spcBef>
                <a:spcPts val="500"/>
              </a:spcBef>
              <a:spcAft>
                <a:spcPts val="0"/>
              </a:spcAft>
              <a:buClr>
                <a:srgbClr val="262626"/>
              </a:buClr>
              <a:buSzPts val="750"/>
              <a:buNone/>
              <a:defRPr sz="75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4" pos="3474">
          <p15:clr>
            <a:srgbClr val="FBAE40"/>
          </p15:clr>
        </p15:guide>
        <p15:guide id="5" orient="horz" pos="1026">
          <p15:clr>
            <a:srgbClr val="FBAE40"/>
          </p15:clr>
        </p15:guide>
        <p15:guide id="6" orient="horz" pos="270">
          <p15:clr>
            <a:srgbClr val="FBAE40"/>
          </p15:clr>
        </p15:guide>
        <p15:guide id="7" pos="2070">
          <p15:clr>
            <a:srgbClr val="FBAE40"/>
          </p15:clr>
        </p15:guide>
        <p15:guide id="8" pos="5369">
          <p15:clr>
            <a:srgbClr val="FBAE40"/>
          </p15:clr>
        </p15:guide>
        <p15:guide id="9" pos="504">
          <p15:clr>
            <a:srgbClr val="FBAE40"/>
          </p15:clr>
        </p15:guide>
        <p15:guide id="10" orient="horz" pos="1836">
          <p15:clr>
            <a:srgbClr val="FBAE40"/>
          </p15:clr>
        </p15:guide>
        <p15:guide id="11" pos="5292">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3_Columns(3)">
  <p:cSld name="3_Columns(3)">
    <p:spTree>
      <p:nvGrpSpPr>
        <p:cNvPr id="1" name="Shape 238"/>
        <p:cNvGrpSpPr/>
        <p:nvPr/>
      </p:nvGrpSpPr>
      <p:grpSpPr>
        <a:xfrm>
          <a:off x="0" y="0"/>
          <a:ext cx="0" cy="0"/>
          <a:chOff x="0" y="0"/>
          <a:chExt cx="0" cy="0"/>
        </a:xfrm>
      </p:grpSpPr>
      <p:sp>
        <p:nvSpPr>
          <p:cNvPr id="239" name="Google Shape;239;p70"/>
          <p:cNvSpPr/>
          <p:nvPr/>
        </p:nvSpPr>
        <p:spPr>
          <a:xfrm>
            <a:off x="4572000" y="1"/>
            <a:ext cx="4572000" cy="5143500"/>
          </a:xfrm>
          <a:prstGeom prst="rect">
            <a:avLst/>
          </a:prstGeom>
          <a:solidFill>
            <a:srgbClr val="F1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0" b="0" i="0" u="none" strike="noStrike" cap="none">
              <a:solidFill>
                <a:schemeClr val="lt1"/>
              </a:solidFill>
              <a:latin typeface="Arial"/>
              <a:ea typeface="Arial"/>
              <a:cs typeface="Arial"/>
              <a:sym typeface="Arial"/>
            </a:endParaRPr>
          </a:p>
        </p:txBody>
      </p:sp>
      <p:sp>
        <p:nvSpPr>
          <p:cNvPr id="240" name="Google Shape;240;p70"/>
          <p:cNvSpPr txBox="1">
            <a:spLocks noGrp="1"/>
          </p:cNvSpPr>
          <p:nvPr>
            <p:ph type="title"/>
          </p:nvPr>
        </p:nvSpPr>
        <p:spPr>
          <a:xfrm>
            <a:off x="699410" y="3463528"/>
            <a:ext cx="6985905" cy="994172"/>
          </a:xfrm>
          <a:prstGeom prst="rect">
            <a:avLst/>
          </a:prstGeom>
          <a:noFill/>
          <a:ln>
            <a:noFill/>
          </a:ln>
        </p:spPr>
        <p:txBody>
          <a:bodyPr spcFirstLastPara="1" wrap="square" lIns="91425" tIns="45700" rIns="91425" bIns="45700" anchor="b" anchorCtr="0">
            <a:noAutofit/>
          </a:bodyPr>
          <a:lstStyle>
            <a:lvl1pPr lvl="0" algn="r">
              <a:lnSpc>
                <a:spcPct val="90000"/>
              </a:lnSpc>
              <a:spcBef>
                <a:spcPts val="0"/>
              </a:spcBef>
              <a:spcAft>
                <a:spcPts val="0"/>
              </a:spcAft>
              <a:buClr>
                <a:srgbClr val="262626"/>
              </a:buClr>
              <a:buSzPts val="3600"/>
              <a:buFont typeface="Arial"/>
              <a:buNone/>
              <a:defRPr sz="36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241" name="Google Shape;241;p70"/>
          <p:cNvCxnSpPr/>
          <p:nvPr/>
        </p:nvCxnSpPr>
        <p:spPr>
          <a:xfrm>
            <a:off x="8515350" y="424543"/>
            <a:ext cx="228600" cy="0"/>
          </a:xfrm>
          <a:prstGeom prst="straightConnector1">
            <a:avLst/>
          </a:prstGeom>
          <a:noFill/>
          <a:ln w="19050" cap="flat" cmpd="sng">
            <a:solidFill>
              <a:srgbClr val="262626"/>
            </a:solidFill>
            <a:prstDash val="solid"/>
            <a:miter lim="800000"/>
            <a:headEnd type="none" w="sm" len="sm"/>
            <a:tailEnd type="none" w="sm" len="sm"/>
          </a:ln>
        </p:spPr>
      </p:cxnSp>
      <p:cxnSp>
        <p:nvCxnSpPr>
          <p:cNvPr id="242" name="Google Shape;242;p70"/>
          <p:cNvCxnSpPr/>
          <p:nvPr/>
        </p:nvCxnSpPr>
        <p:spPr>
          <a:xfrm>
            <a:off x="8515350" y="489857"/>
            <a:ext cx="228600" cy="0"/>
          </a:xfrm>
          <a:prstGeom prst="straightConnector1">
            <a:avLst/>
          </a:prstGeom>
          <a:noFill/>
          <a:ln w="19050" cap="flat" cmpd="sng">
            <a:solidFill>
              <a:srgbClr val="262626"/>
            </a:solidFill>
            <a:prstDash val="solid"/>
            <a:miter lim="800000"/>
            <a:headEnd type="none" w="sm" len="sm"/>
            <a:tailEnd type="none" w="sm" len="sm"/>
          </a:ln>
        </p:spPr>
      </p:cxnSp>
      <p:sp>
        <p:nvSpPr>
          <p:cNvPr id="243" name="Google Shape;243;p70"/>
          <p:cNvSpPr txBox="1">
            <a:spLocks noGrp="1"/>
          </p:cNvSpPr>
          <p:nvPr>
            <p:ph type="body" idx="1"/>
          </p:nvPr>
        </p:nvSpPr>
        <p:spPr>
          <a:xfrm>
            <a:off x="800098" y="685800"/>
            <a:ext cx="2188028"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70"/>
          <p:cNvSpPr txBox="1">
            <a:spLocks noGrp="1"/>
          </p:cNvSpPr>
          <p:nvPr>
            <p:ph type="body" idx="2"/>
          </p:nvPr>
        </p:nvSpPr>
        <p:spPr>
          <a:xfrm>
            <a:off x="3506560" y="685800"/>
            <a:ext cx="2188028"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5" name="Google Shape;245;p70"/>
          <p:cNvSpPr txBox="1">
            <a:spLocks noGrp="1"/>
          </p:cNvSpPr>
          <p:nvPr>
            <p:ph type="body" idx="3"/>
          </p:nvPr>
        </p:nvSpPr>
        <p:spPr>
          <a:xfrm>
            <a:off x="6213022" y="685800"/>
            <a:ext cx="2188028"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6" name="Google Shape;246;p70"/>
          <p:cNvSpPr txBox="1">
            <a:spLocks noGrp="1"/>
          </p:cNvSpPr>
          <p:nvPr>
            <p:ph type="body" idx="4"/>
          </p:nvPr>
        </p:nvSpPr>
        <p:spPr>
          <a:xfrm>
            <a:off x="800101" y="1573666"/>
            <a:ext cx="2188028"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 name="Google Shape;247;p70"/>
          <p:cNvSpPr txBox="1">
            <a:spLocks noGrp="1"/>
          </p:cNvSpPr>
          <p:nvPr>
            <p:ph type="body" idx="5"/>
          </p:nvPr>
        </p:nvSpPr>
        <p:spPr>
          <a:xfrm>
            <a:off x="3506561" y="1573666"/>
            <a:ext cx="2188028"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8" name="Google Shape;248;p70"/>
          <p:cNvSpPr txBox="1">
            <a:spLocks noGrp="1"/>
          </p:cNvSpPr>
          <p:nvPr>
            <p:ph type="body" idx="6"/>
          </p:nvPr>
        </p:nvSpPr>
        <p:spPr>
          <a:xfrm>
            <a:off x="6213021" y="1573666"/>
            <a:ext cx="2188028"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4" pos="3420">
          <p15:clr>
            <a:srgbClr val="FBAE40"/>
          </p15:clr>
        </p15:guide>
        <p15:guide id="5" orient="horz" pos="270">
          <p15:clr>
            <a:srgbClr val="FBAE40"/>
          </p15:clr>
        </p15:guide>
        <p15:guide id="6" pos="5364">
          <p15:clr>
            <a:srgbClr val="FBAE40"/>
          </p15:clr>
        </p15:guide>
        <p15:guide id="7" pos="504">
          <p15:clr>
            <a:srgbClr val="FBAE40"/>
          </p15:clr>
        </p15:guide>
        <p15:guide id="8" pos="5292">
          <p15:clr>
            <a:srgbClr val="FBAE40"/>
          </p15:clr>
        </p15:guide>
        <p15:guide id="9" orient="horz" pos="1836">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Column">
  <p:cSld name="1_Column">
    <p:spTree>
      <p:nvGrpSpPr>
        <p:cNvPr id="1" name="Shape 249"/>
        <p:cNvGrpSpPr/>
        <p:nvPr/>
      </p:nvGrpSpPr>
      <p:grpSpPr>
        <a:xfrm>
          <a:off x="0" y="0"/>
          <a:ext cx="0" cy="0"/>
          <a:chOff x="0" y="0"/>
          <a:chExt cx="0" cy="0"/>
        </a:xfrm>
      </p:grpSpPr>
      <p:sp>
        <p:nvSpPr>
          <p:cNvPr id="250" name="Google Shape;250;p71"/>
          <p:cNvSpPr txBox="1">
            <a:spLocks noGrp="1"/>
          </p:cNvSpPr>
          <p:nvPr>
            <p:ph type="title"/>
          </p:nvPr>
        </p:nvSpPr>
        <p:spPr>
          <a:xfrm>
            <a:off x="685800" y="597524"/>
            <a:ext cx="5008789" cy="994172"/>
          </a:xfrm>
          <a:prstGeom prst="rect">
            <a:avLst/>
          </a:prstGeom>
          <a:noFill/>
          <a:ln>
            <a:noFill/>
          </a:ln>
        </p:spPr>
        <p:txBody>
          <a:bodyPr spcFirstLastPara="1" wrap="square" lIns="91425" tIns="45700" rIns="91425" bIns="45700" anchor="t" anchorCtr="0">
            <a:noAutofit/>
          </a:bodyPr>
          <a:lstStyle>
            <a:lvl1pPr lvl="0" algn="l">
              <a:lnSpc>
                <a:spcPct val="90000"/>
              </a:lnSpc>
              <a:spcBef>
                <a:spcPts val="0"/>
              </a:spcBef>
              <a:spcAft>
                <a:spcPts val="0"/>
              </a:spcAft>
              <a:buClr>
                <a:srgbClr val="262626"/>
              </a:buClr>
              <a:buSzPts val="3600"/>
              <a:buFont typeface="Arial"/>
              <a:buNone/>
              <a:defRPr sz="36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251" name="Google Shape;251;p71"/>
          <p:cNvCxnSpPr/>
          <p:nvPr/>
        </p:nvCxnSpPr>
        <p:spPr>
          <a:xfrm>
            <a:off x="457200" y="438498"/>
            <a:ext cx="228600" cy="0"/>
          </a:xfrm>
          <a:prstGeom prst="straightConnector1">
            <a:avLst/>
          </a:prstGeom>
          <a:noFill/>
          <a:ln w="19050" cap="flat" cmpd="sng">
            <a:solidFill>
              <a:srgbClr val="262626"/>
            </a:solidFill>
            <a:prstDash val="solid"/>
            <a:miter lim="800000"/>
            <a:headEnd type="none" w="sm" len="sm"/>
            <a:tailEnd type="none" w="sm" len="sm"/>
          </a:ln>
        </p:spPr>
      </p:cxnSp>
      <p:cxnSp>
        <p:nvCxnSpPr>
          <p:cNvPr id="252" name="Google Shape;252;p71"/>
          <p:cNvCxnSpPr/>
          <p:nvPr/>
        </p:nvCxnSpPr>
        <p:spPr>
          <a:xfrm>
            <a:off x="457200" y="503813"/>
            <a:ext cx="228600" cy="0"/>
          </a:xfrm>
          <a:prstGeom prst="straightConnector1">
            <a:avLst/>
          </a:prstGeom>
          <a:noFill/>
          <a:ln w="19050" cap="flat" cmpd="sng">
            <a:solidFill>
              <a:srgbClr val="262626"/>
            </a:solidFill>
            <a:prstDash val="solid"/>
            <a:miter lim="800000"/>
            <a:headEnd type="none" w="sm" len="sm"/>
            <a:tailEnd type="none" w="sm" len="sm"/>
          </a:ln>
        </p:spPr>
      </p:cxnSp>
      <p:sp>
        <p:nvSpPr>
          <p:cNvPr id="253" name="Google Shape;253;p71"/>
          <p:cNvSpPr txBox="1">
            <a:spLocks noGrp="1"/>
          </p:cNvSpPr>
          <p:nvPr>
            <p:ph type="body" idx="1"/>
          </p:nvPr>
        </p:nvSpPr>
        <p:spPr>
          <a:xfrm>
            <a:off x="800100" y="2006202"/>
            <a:ext cx="3771901" cy="557384"/>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rgbClr val="3F3F3F"/>
              </a:buClr>
              <a:buSzPts val="1650"/>
              <a:buNone/>
              <a:defRPr sz="1650" b="1">
                <a:solidFill>
                  <a:srgbClr val="3F3F3F"/>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4" name="Google Shape;254;p71"/>
          <p:cNvSpPr txBox="1">
            <a:spLocks noGrp="1"/>
          </p:cNvSpPr>
          <p:nvPr>
            <p:ph type="body" idx="2"/>
          </p:nvPr>
        </p:nvSpPr>
        <p:spPr>
          <a:xfrm>
            <a:off x="800100" y="2914650"/>
            <a:ext cx="3771900" cy="154305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595959"/>
              </a:buClr>
              <a:buSzPts val="1200"/>
              <a:buNone/>
              <a:defRPr sz="1200" b="0">
                <a:solidFill>
                  <a:srgbClr val="595959"/>
                </a:solidFill>
                <a:latin typeface="Arial"/>
                <a:ea typeface="Arial"/>
                <a:cs typeface="Arial"/>
                <a:sym typeface="Arial"/>
              </a:defRPr>
            </a:lvl1pPr>
            <a:lvl2pPr marL="914400" lvl="1" indent="-342900" algn="l">
              <a:lnSpc>
                <a:spcPct val="90000"/>
              </a:lnSpc>
              <a:spcBef>
                <a:spcPts val="500"/>
              </a:spcBef>
              <a:spcAft>
                <a:spcPts val="0"/>
              </a:spcAft>
              <a:buClr>
                <a:srgbClr val="262626"/>
              </a:buClr>
              <a:buSzPts val="1800"/>
              <a:buChar char="•"/>
              <a:defRPr/>
            </a:lvl2pPr>
            <a:lvl3pPr marL="1371600" lvl="2" indent="-342900" algn="l">
              <a:lnSpc>
                <a:spcPct val="90000"/>
              </a:lnSpc>
              <a:spcBef>
                <a:spcPts val="500"/>
              </a:spcBef>
              <a:spcAft>
                <a:spcPts val="0"/>
              </a:spcAft>
              <a:buClr>
                <a:srgbClr val="262626"/>
              </a:buClr>
              <a:buSzPts val="1800"/>
              <a:buChar char="•"/>
              <a:defRPr/>
            </a:lvl3pPr>
            <a:lvl4pPr marL="1828800" lvl="3" indent="-342900" algn="l">
              <a:lnSpc>
                <a:spcPct val="90000"/>
              </a:lnSpc>
              <a:spcBef>
                <a:spcPts val="500"/>
              </a:spcBef>
              <a:spcAft>
                <a:spcPts val="0"/>
              </a:spcAft>
              <a:buClr>
                <a:srgbClr val="262626"/>
              </a:buClr>
              <a:buSzPts val="1800"/>
              <a:buChar char="•"/>
              <a:defRPr/>
            </a:lvl4pPr>
            <a:lvl5pPr marL="2286000" lvl="4" indent="-342900" algn="l">
              <a:lnSpc>
                <a:spcPct val="90000"/>
              </a:lnSpc>
              <a:spcBef>
                <a:spcPts val="500"/>
              </a:spcBef>
              <a:spcAft>
                <a:spcPts val="0"/>
              </a:spcAft>
              <a:buClr>
                <a:srgbClr val="26262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5" name="Google Shape;255;p71"/>
          <p:cNvSpPr>
            <a:spLocks noGrp="1"/>
          </p:cNvSpPr>
          <p:nvPr>
            <p:ph type="pic" idx="3"/>
          </p:nvPr>
        </p:nvSpPr>
        <p:spPr>
          <a:xfrm>
            <a:off x="5772150" y="1"/>
            <a:ext cx="3371850" cy="5143500"/>
          </a:xfrm>
          <a:prstGeom prst="rect">
            <a:avLst/>
          </a:prstGeom>
          <a:noFill/>
          <a:ln>
            <a:noFill/>
          </a:ln>
        </p:spPr>
      </p:sp>
      <p:sp>
        <p:nvSpPr>
          <p:cNvPr id="256" name="Google Shape;256;p71"/>
          <p:cNvSpPr txBox="1">
            <a:spLocks noGrp="1"/>
          </p:cNvSpPr>
          <p:nvPr>
            <p:ph type="body" idx="4"/>
          </p:nvPr>
        </p:nvSpPr>
        <p:spPr>
          <a:xfrm>
            <a:off x="371475" y="4930378"/>
            <a:ext cx="2152650" cy="21312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7F7F7F"/>
              </a:buClr>
              <a:buSzPts val="750"/>
              <a:buNone/>
              <a:defRPr sz="750">
                <a:solidFill>
                  <a:srgbClr val="7F7F7F"/>
                </a:solidFill>
              </a:defRPr>
            </a:lvl1pPr>
            <a:lvl2pPr marL="914400" lvl="1" indent="-228600" algn="l">
              <a:lnSpc>
                <a:spcPct val="90000"/>
              </a:lnSpc>
              <a:spcBef>
                <a:spcPts val="500"/>
              </a:spcBef>
              <a:spcAft>
                <a:spcPts val="0"/>
              </a:spcAft>
              <a:buClr>
                <a:srgbClr val="262626"/>
              </a:buClr>
              <a:buSzPts val="750"/>
              <a:buNone/>
              <a:defRPr sz="750"/>
            </a:lvl2pPr>
            <a:lvl3pPr marL="1371600" lvl="2" indent="-228600" algn="l">
              <a:lnSpc>
                <a:spcPct val="90000"/>
              </a:lnSpc>
              <a:spcBef>
                <a:spcPts val="500"/>
              </a:spcBef>
              <a:spcAft>
                <a:spcPts val="0"/>
              </a:spcAft>
              <a:buClr>
                <a:srgbClr val="262626"/>
              </a:buClr>
              <a:buSzPts val="750"/>
              <a:buNone/>
              <a:defRPr sz="750"/>
            </a:lvl3pPr>
            <a:lvl4pPr marL="1828800" lvl="3" indent="-228600" algn="l">
              <a:lnSpc>
                <a:spcPct val="90000"/>
              </a:lnSpc>
              <a:spcBef>
                <a:spcPts val="500"/>
              </a:spcBef>
              <a:spcAft>
                <a:spcPts val="0"/>
              </a:spcAft>
              <a:buClr>
                <a:srgbClr val="262626"/>
              </a:buClr>
              <a:buSzPts val="750"/>
              <a:buNone/>
              <a:defRPr sz="750"/>
            </a:lvl4pPr>
            <a:lvl5pPr marL="2286000" lvl="4" indent="-228600" algn="l">
              <a:lnSpc>
                <a:spcPct val="90000"/>
              </a:lnSpc>
              <a:spcBef>
                <a:spcPts val="500"/>
              </a:spcBef>
              <a:spcAft>
                <a:spcPts val="0"/>
              </a:spcAft>
              <a:buClr>
                <a:srgbClr val="262626"/>
              </a:buClr>
              <a:buSzPts val="750"/>
              <a:buNone/>
              <a:defRPr sz="75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4" orient="horz" pos="270">
          <p15:clr>
            <a:srgbClr val="FBAE40"/>
          </p15:clr>
        </p15:guide>
        <p15:guide id="5" pos="774">
          <p15:clr>
            <a:srgbClr val="FBAE40"/>
          </p15:clr>
        </p15:guide>
        <p15:guide id="6" pos="3636">
          <p15:clr>
            <a:srgbClr val="FBAE40"/>
          </p15:clr>
        </p15:guide>
        <p15:guide id="7" pos="5364">
          <p15:clr>
            <a:srgbClr val="FBAE40"/>
          </p15:clr>
        </p15:guide>
        <p15:guide id="8" pos="504">
          <p15:clr>
            <a:srgbClr val="FBAE40"/>
          </p15:clr>
        </p15:guide>
        <p15:guide id="9" pos="5292">
          <p15:clr>
            <a:srgbClr val="FBAE40"/>
          </p15:clr>
        </p15:guide>
        <p15:guide id="10" orient="horz" pos="183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7"/>
        <p:cNvGrpSpPr/>
        <p:nvPr/>
      </p:nvGrpSpPr>
      <p:grpSpPr>
        <a:xfrm>
          <a:off x="0" y="0"/>
          <a:ext cx="0" cy="0"/>
          <a:chOff x="0" y="0"/>
          <a:chExt cx="0" cy="0"/>
        </a:xfrm>
      </p:grpSpPr>
      <p:sp>
        <p:nvSpPr>
          <p:cNvPr id="258" name="Google Shape;258;p72"/>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9"/>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6"/>
        <p:cNvGrpSpPr/>
        <p:nvPr/>
      </p:nvGrpSpPr>
      <p:grpSpPr>
        <a:xfrm>
          <a:off x="0" y="0"/>
          <a:ext cx="0" cy="0"/>
          <a:chOff x="0" y="0"/>
          <a:chExt cx="0" cy="0"/>
        </a:xfrm>
      </p:grpSpPr>
      <p:sp>
        <p:nvSpPr>
          <p:cNvPr id="27" name="Google Shape;27;p45"/>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b="0" i="0">
                <a:latin typeface="Arial"/>
                <a:ea typeface="Arial"/>
                <a:cs typeface="Arial"/>
                <a:sym typeface="Arial"/>
              </a:defRPr>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8" name="Google Shape;28;p45"/>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00000"/>
              </a:lnSpc>
              <a:spcBef>
                <a:spcPts val="0"/>
              </a:spcBef>
              <a:spcAft>
                <a:spcPts val="0"/>
              </a:spcAft>
              <a:buSzPts val="1200"/>
              <a:buChar char="●"/>
              <a:defRPr sz="1500">
                <a:latin typeface="Arial"/>
                <a:ea typeface="Arial"/>
                <a:cs typeface="Arial"/>
                <a:sym typeface="Arial"/>
              </a:defRPr>
            </a:lvl1pPr>
            <a:lvl2pPr marL="914400" lvl="1" indent="-304800" algn="l">
              <a:lnSpc>
                <a:spcPct val="100000"/>
              </a:lnSpc>
              <a:spcBef>
                <a:spcPts val="0"/>
              </a:spcBef>
              <a:spcAft>
                <a:spcPts val="0"/>
              </a:spcAft>
              <a:buSzPts val="1200"/>
              <a:buChar char="○"/>
              <a:defRPr sz="1200"/>
            </a:lvl2pPr>
            <a:lvl3pPr marL="1371600" lvl="2" indent="-304800" algn="l">
              <a:lnSpc>
                <a:spcPct val="100000"/>
              </a:lnSpc>
              <a:spcBef>
                <a:spcPts val="0"/>
              </a:spcBef>
              <a:spcAft>
                <a:spcPts val="0"/>
              </a:spcAft>
              <a:buSzPts val="1200"/>
              <a:buChar char="■"/>
              <a:defRPr sz="1200"/>
            </a:lvl3pPr>
            <a:lvl4pPr marL="1828800" lvl="3" indent="-304800" algn="l">
              <a:lnSpc>
                <a:spcPct val="100000"/>
              </a:lnSpc>
              <a:spcBef>
                <a:spcPts val="0"/>
              </a:spcBef>
              <a:spcAft>
                <a:spcPts val="0"/>
              </a:spcAft>
              <a:buSzPts val="1200"/>
              <a:buChar char="●"/>
              <a:defRPr sz="1200"/>
            </a:lvl4pPr>
            <a:lvl5pPr marL="2286000" lvl="4" indent="-304800" algn="l">
              <a:lnSpc>
                <a:spcPct val="100000"/>
              </a:lnSpc>
              <a:spcBef>
                <a:spcPts val="0"/>
              </a:spcBef>
              <a:spcAft>
                <a:spcPts val="0"/>
              </a:spcAft>
              <a:buSzPts val="1200"/>
              <a:buChar char="○"/>
              <a:defRPr sz="1200"/>
            </a:lvl5pPr>
            <a:lvl6pPr marL="2743200" lvl="5" indent="-304800" algn="l">
              <a:lnSpc>
                <a:spcPct val="100000"/>
              </a:lnSpc>
              <a:spcBef>
                <a:spcPts val="0"/>
              </a:spcBef>
              <a:spcAft>
                <a:spcPts val="0"/>
              </a:spcAft>
              <a:buSzPts val="1200"/>
              <a:buChar char="■"/>
              <a:defRPr sz="1200"/>
            </a:lvl6pPr>
            <a:lvl7pPr marL="3200400" lvl="6" indent="-304800" algn="l">
              <a:lnSpc>
                <a:spcPct val="100000"/>
              </a:lnSpc>
              <a:spcBef>
                <a:spcPts val="0"/>
              </a:spcBef>
              <a:spcAft>
                <a:spcPts val="0"/>
              </a:spcAft>
              <a:buSzPts val="1200"/>
              <a:buChar char="●"/>
              <a:defRPr sz="1200"/>
            </a:lvl7pPr>
            <a:lvl8pPr marL="3657600" lvl="7" indent="-304800" algn="l">
              <a:lnSpc>
                <a:spcPct val="100000"/>
              </a:lnSpc>
              <a:spcBef>
                <a:spcPts val="0"/>
              </a:spcBef>
              <a:spcAft>
                <a:spcPts val="0"/>
              </a:spcAft>
              <a:buSzPts val="1200"/>
              <a:buChar char="○"/>
              <a:defRPr sz="1200"/>
            </a:lvl8pPr>
            <a:lvl9pPr marL="4114800" lvl="8" indent="-304800" algn="l">
              <a:lnSpc>
                <a:spcPct val="100000"/>
              </a:lnSpc>
              <a:spcBef>
                <a:spcPts val="0"/>
              </a:spcBef>
              <a:spcAft>
                <a:spcPts val="0"/>
              </a:spcAft>
              <a:buSzPts val="1200"/>
              <a:buChar char="■"/>
              <a:defRPr sz="1200"/>
            </a:lvl9pPr>
          </a:lstStyle>
          <a:p>
            <a:endParaRPr/>
          </a:p>
        </p:txBody>
      </p:sp>
      <p:pic>
        <p:nvPicPr>
          <p:cNvPr id="29" name="Google Shape;29;p45"/>
          <p:cNvPicPr preferRelativeResize="0"/>
          <p:nvPr/>
        </p:nvPicPr>
        <p:blipFill rotWithShape="1">
          <a:blip r:embed="rId2">
            <a:alphaModFix/>
          </a:blip>
          <a:srcRect/>
          <a:stretch/>
        </p:blipFill>
        <p:spPr>
          <a:xfrm>
            <a:off x="236763" y="4678558"/>
            <a:ext cx="947964" cy="310808"/>
          </a:xfrm>
          <a:prstGeom prst="rect">
            <a:avLst/>
          </a:prstGeom>
          <a:noFill/>
          <a:ln>
            <a:noFill/>
          </a:ln>
        </p:spPr>
      </p:pic>
      <p:pic>
        <p:nvPicPr>
          <p:cNvPr id="30" name="Google Shape;30;p45"/>
          <p:cNvPicPr preferRelativeResize="0"/>
          <p:nvPr/>
        </p:nvPicPr>
        <p:blipFill rotWithShape="1">
          <a:blip r:embed="rId3">
            <a:alphaModFix/>
          </a:blip>
          <a:srcRect/>
          <a:stretch/>
        </p:blipFill>
        <p:spPr>
          <a:xfrm>
            <a:off x="1401176" y="4632563"/>
            <a:ext cx="402961" cy="356803"/>
          </a:xfrm>
          <a:prstGeom prst="rect">
            <a:avLst/>
          </a:prstGeom>
          <a:noFill/>
          <a:ln>
            <a:noFill/>
          </a:ln>
        </p:spPr>
      </p:pic>
      <p:cxnSp>
        <p:nvCxnSpPr>
          <p:cNvPr id="31" name="Google Shape;31;p45"/>
          <p:cNvCxnSpPr/>
          <p:nvPr/>
        </p:nvCxnSpPr>
        <p:spPr>
          <a:xfrm>
            <a:off x="457200" y="889687"/>
            <a:ext cx="82296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32" name="Google Shape;32;p45"/>
          <p:cNvPicPr preferRelativeResize="0"/>
          <p:nvPr/>
        </p:nvPicPr>
        <p:blipFill rotWithShape="1">
          <a:blip r:embed="rId4">
            <a:alphaModFix/>
          </a:blip>
          <a:srcRect/>
          <a:stretch/>
        </p:blipFill>
        <p:spPr>
          <a:xfrm>
            <a:off x="7095848" y="120756"/>
            <a:ext cx="1121844" cy="231419"/>
          </a:xfrm>
          <a:prstGeom prst="rect">
            <a:avLst/>
          </a:prstGeom>
          <a:noFill/>
          <a:ln>
            <a:noFill/>
          </a:ln>
        </p:spPr>
      </p:pic>
      <p:pic>
        <p:nvPicPr>
          <p:cNvPr id="33" name="Google Shape;33;p45"/>
          <p:cNvPicPr preferRelativeResize="0"/>
          <p:nvPr/>
        </p:nvPicPr>
        <p:blipFill rotWithShape="1">
          <a:blip r:embed="rId5">
            <a:alphaModFix/>
          </a:blip>
          <a:srcRect/>
          <a:stretch/>
        </p:blipFill>
        <p:spPr>
          <a:xfrm>
            <a:off x="8347454" y="-102880"/>
            <a:ext cx="678692" cy="678692"/>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9_Title and Content">
  <p:cSld name="9_Title and Content">
    <p:spTree>
      <p:nvGrpSpPr>
        <p:cNvPr id="1" name="Shape 260"/>
        <p:cNvGrpSpPr/>
        <p:nvPr/>
      </p:nvGrpSpPr>
      <p:grpSpPr>
        <a:xfrm>
          <a:off x="0" y="0"/>
          <a:ext cx="0" cy="0"/>
          <a:chOff x="0" y="0"/>
          <a:chExt cx="0" cy="0"/>
        </a:xfrm>
      </p:grpSpPr>
      <p:sp>
        <p:nvSpPr>
          <p:cNvPr id="261" name="Google Shape;261;p74"/>
          <p:cNvSpPr/>
          <p:nvPr/>
        </p:nvSpPr>
        <p:spPr>
          <a:xfrm>
            <a:off x="4572000" y="0"/>
            <a:ext cx="2743200" cy="5143500"/>
          </a:xfrm>
          <a:prstGeom prst="rect">
            <a:avLst/>
          </a:prstGeom>
          <a:solidFill>
            <a:srgbClr val="EEEC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350" b="0" i="0" u="none" strike="noStrike" cap="none">
              <a:solidFill>
                <a:schemeClr val="lt1"/>
              </a:solidFill>
              <a:latin typeface="Arial"/>
              <a:ea typeface="Arial"/>
              <a:cs typeface="Arial"/>
              <a:sym typeface="Arial"/>
            </a:endParaRPr>
          </a:p>
        </p:txBody>
      </p:sp>
      <p:sp>
        <p:nvSpPr>
          <p:cNvPr id="262" name="Google Shape;262;p74"/>
          <p:cNvSpPr txBox="1">
            <a:spLocks noGrp="1"/>
          </p:cNvSpPr>
          <p:nvPr>
            <p:ph type="title"/>
          </p:nvPr>
        </p:nvSpPr>
        <p:spPr>
          <a:xfrm>
            <a:off x="685800" y="1803258"/>
            <a:ext cx="3886200" cy="99417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262626"/>
              </a:buClr>
              <a:buSzPts val="3600"/>
              <a:buFont typeface="Arial"/>
              <a:buNone/>
              <a:defRPr sz="36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3" name="Google Shape;263;p74"/>
          <p:cNvSpPr>
            <a:spLocks noGrp="1"/>
          </p:cNvSpPr>
          <p:nvPr>
            <p:ph type="pic" idx="2"/>
          </p:nvPr>
        </p:nvSpPr>
        <p:spPr>
          <a:xfrm>
            <a:off x="5429250" y="1114425"/>
            <a:ext cx="2743200" cy="3343275"/>
          </a:xfrm>
          <a:prstGeom prst="rect">
            <a:avLst/>
          </a:prstGeom>
          <a:noFill/>
          <a:ln>
            <a:noFill/>
          </a:ln>
        </p:spPr>
      </p:sp>
      <p:cxnSp>
        <p:nvCxnSpPr>
          <p:cNvPr id="264" name="Google Shape;264;p74"/>
          <p:cNvCxnSpPr/>
          <p:nvPr/>
        </p:nvCxnSpPr>
        <p:spPr>
          <a:xfrm>
            <a:off x="1228725" y="428625"/>
            <a:ext cx="3200400" cy="0"/>
          </a:xfrm>
          <a:prstGeom prst="straightConnector1">
            <a:avLst/>
          </a:prstGeom>
          <a:noFill/>
          <a:ln w="9525" cap="flat" cmpd="sng">
            <a:solidFill>
              <a:srgbClr val="262626"/>
            </a:solidFill>
            <a:prstDash val="solid"/>
            <a:miter lim="800000"/>
            <a:headEnd type="none" w="sm" len="sm"/>
            <a:tailEnd type="none" w="sm" len="sm"/>
          </a:ln>
        </p:spPr>
      </p:cxnSp>
      <p:cxnSp>
        <p:nvCxnSpPr>
          <p:cNvPr id="265" name="Google Shape;265;p74"/>
          <p:cNvCxnSpPr/>
          <p:nvPr/>
        </p:nvCxnSpPr>
        <p:spPr>
          <a:xfrm>
            <a:off x="7572376" y="428625"/>
            <a:ext cx="944519" cy="0"/>
          </a:xfrm>
          <a:prstGeom prst="straightConnector1">
            <a:avLst/>
          </a:prstGeom>
          <a:noFill/>
          <a:ln w="9525" cap="flat" cmpd="sng">
            <a:solidFill>
              <a:srgbClr val="262626"/>
            </a:solidFill>
            <a:prstDash val="solid"/>
            <a:miter lim="800000"/>
            <a:headEnd type="none" w="sm" len="sm"/>
            <a:tailEnd type="none" w="sm" len="sm"/>
          </a:ln>
        </p:spPr>
      </p:cxnSp>
      <p:cxnSp>
        <p:nvCxnSpPr>
          <p:cNvPr id="266" name="Google Shape;266;p74"/>
          <p:cNvCxnSpPr/>
          <p:nvPr/>
        </p:nvCxnSpPr>
        <p:spPr>
          <a:xfrm>
            <a:off x="685800" y="428625"/>
            <a:ext cx="228600" cy="0"/>
          </a:xfrm>
          <a:prstGeom prst="straightConnector1">
            <a:avLst/>
          </a:prstGeom>
          <a:noFill/>
          <a:ln w="19050" cap="flat" cmpd="sng">
            <a:solidFill>
              <a:srgbClr val="262626"/>
            </a:solidFill>
            <a:prstDash val="solid"/>
            <a:miter lim="800000"/>
            <a:headEnd type="none" w="sm" len="sm"/>
            <a:tailEnd type="none" w="sm" len="sm"/>
          </a:ln>
        </p:spPr>
      </p:cxnSp>
      <p:cxnSp>
        <p:nvCxnSpPr>
          <p:cNvPr id="267" name="Google Shape;267;p74"/>
          <p:cNvCxnSpPr/>
          <p:nvPr/>
        </p:nvCxnSpPr>
        <p:spPr>
          <a:xfrm>
            <a:off x="685800" y="493940"/>
            <a:ext cx="228600" cy="0"/>
          </a:xfrm>
          <a:prstGeom prst="straightConnector1">
            <a:avLst/>
          </a:prstGeom>
          <a:noFill/>
          <a:ln w="19050" cap="flat" cmpd="sng">
            <a:solidFill>
              <a:srgbClr val="262626"/>
            </a:solidFill>
            <a:prstDash val="solid"/>
            <a:miter lim="800000"/>
            <a:headEnd type="none" w="sm" len="sm"/>
            <a:tailEnd type="none" w="sm" len="sm"/>
          </a:ln>
        </p:spPr>
      </p:cxnSp>
      <p:sp>
        <p:nvSpPr>
          <p:cNvPr id="268" name="Google Shape;268;p74"/>
          <p:cNvSpPr txBox="1">
            <a:spLocks noGrp="1"/>
          </p:cNvSpPr>
          <p:nvPr>
            <p:ph type="body" idx="1"/>
          </p:nvPr>
        </p:nvSpPr>
        <p:spPr>
          <a:xfrm>
            <a:off x="800100" y="3888924"/>
            <a:ext cx="2228850" cy="27384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1350"/>
              <a:buNone/>
              <a:defRPr sz="1350">
                <a:solidFill>
                  <a:srgbClr val="7F7F7F"/>
                </a:solidFill>
              </a:defRPr>
            </a:lvl1pPr>
            <a:lvl2pPr marL="914400" lvl="1" indent="-228600" algn="l">
              <a:lnSpc>
                <a:spcPct val="90000"/>
              </a:lnSpc>
              <a:spcBef>
                <a:spcPts val="500"/>
              </a:spcBef>
              <a:spcAft>
                <a:spcPts val="0"/>
              </a:spcAft>
              <a:buClr>
                <a:srgbClr val="262626"/>
              </a:buClr>
              <a:buSzPts val="2400"/>
              <a:buNone/>
              <a:defRPr/>
            </a:lvl2pPr>
            <a:lvl3pPr marL="1371600" lvl="2" indent="-228600" algn="l">
              <a:lnSpc>
                <a:spcPct val="90000"/>
              </a:lnSpc>
              <a:spcBef>
                <a:spcPts val="500"/>
              </a:spcBef>
              <a:spcAft>
                <a:spcPts val="0"/>
              </a:spcAft>
              <a:buClr>
                <a:srgbClr val="262626"/>
              </a:buClr>
              <a:buSzPts val="2000"/>
              <a:buNone/>
              <a:defRPr/>
            </a:lvl3pPr>
            <a:lvl4pPr marL="1828800" lvl="3" indent="-228600" algn="l">
              <a:lnSpc>
                <a:spcPct val="90000"/>
              </a:lnSpc>
              <a:spcBef>
                <a:spcPts val="500"/>
              </a:spcBef>
              <a:spcAft>
                <a:spcPts val="0"/>
              </a:spcAft>
              <a:buClr>
                <a:srgbClr val="262626"/>
              </a:buClr>
              <a:buSzPts val="1800"/>
              <a:buNone/>
              <a:defRPr/>
            </a:lvl4pPr>
            <a:lvl5pPr marL="2286000" lvl="4" indent="-228600" algn="l">
              <a:lnSpc>
                <a:spcPct val="90000"/>
              </a:lnSpc>
              <a:spcBef>
                <a:spcPts val="500"/>
              </a:spcBef>
              <a:spcAft>
                <a:spcPts val="0"/>
              </a:spcAft>
              <a:buClr>
                <a:srgbClr val="262626"/>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9" name="Google Shape;269;p74"/>
          <p:cNvSpPr txBox="1">
            <a:spLocks noGrp="1"/>
          </p:cNvSpPr>
          <p:nvPr>
            <p:ph type="body" idx="3"/>
          </p:nvPr>
        </p:nvSpPr>
        <p:spPr>
          <a:xfrm>
            <a:off x="800100" y="4191171"/>
            <a:ext cx="2228850" cy="27384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262626"/>
              </a:buClr>
              <a:buSzPts val="1500"/>
              <a:buNone/>
              <a:defRPr sz="1500">
                <a:solidFill>
                  <a:srgbClr val="262626"/>
                </a:solidFill>
              </a:defRPr>
            </a:lvl1pPr>
            <a:lvl2pPr marL="914400" lvl="1" indent="-228600" algn="l">
              <a:lnSpc>
                <a:spcPct val="90000"/>
              </a:lnSpc>
              <a:spcBef>
                <a:spcPts val="500"/>
              </a:spcBef>
              <a:spcAft>
                <a:spcPts val="0"/>
              </a:spcAft>
              <a:buClr>
                <a:srgbClr val="262626"/>
              </a:buClr>
              <a:buSzPts val="2400"/>
              <a:buNone/>
              <a:defRPr/>
            </a:lvl2pPr>
            <a:lvl3pPr marL="1371600" lvl="2" indent="-228600" algn="l">
              <a:lnSpc>
                <a:spcPct val="90000"/>
              </a:lnSpc>
              <a:spcBef>
                <a:spcPts val="500"/>
              </a:spcBef>
              <a:spcAft>
                <a:spcPts val="0"/>
              </a:spcAft>
              <a:buClr>
                <a:srgbClr val="262626"/>
              </a:buClr>
              <a:buSzPts val="2000"/>
              <a:buNone/>
              <a:defRPr/>
            </a:lvl3pPr>
            <a:lvl4pPr marL="1828800" lvl="3" indent="-228600" algn="l">
              <a:lnSpc>
                <a:spcPct val="90000"/>
              </a:lnSpc>
              <a:spcBef>
                <a:spcPts val="500"/>
              </a:spcBef>
              <a:spcAft>
                <a:spcPts val="0"/>
              </a:spcAft>
              <a:buClr>
                <a:srgbClr val="262626"/>
              </a:buClr>
              <a:buSzPts val="1800"/>
              <a:buNone/>
              <a:defRPr/>
            </a:lvl4pPr>
            <a:lvl5pPr marL="2286000" lvl="4" indent="-228600" algn="l">
              <a:lnSpc>
                <a:spcPct val="90000"/>
              </a:lnSpc>
              <a:spcBef>
                <a:spcPts val="500"/>
              </a:spcBef>
              <a:spcAft>
                <a:spcPts val="0"/>
              </a:spcAft>
              <a:buClr>
                <a:srgbClr val="262626"/>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702">
          <p15:clr>
            <a:srgbClr val="FBAE40"/>
          </p15:clr>
        </p15:guide>
        <p15:guide id="2" pos="432">
          <p15:clr>
            <a:srgbClr val="FBAE40"/>
          </p15:clr>
        </p15:guide>
        <p15:guide id="3" orient="horz" pos="2808">
          <p15:clr>
            <a:srgbClr val="FBAE40"/>
          </p15:clr>
        </p15:guide>
        <p15:guide id="4" pos="5148">
          <p15:clr>
            <a:srgbClr val="FBAE40"/>
          </p15:clr>
        </p15:guide>
        <p15:guide id="5" pos="3420">
          <p15:clr>
            <a:srgbClr val="FBAE40"/>
          </p15:clr>
        </p15:guide>
        <p15:guide id="6" orient="horz" pos="1134">
          <p15:clr>
            <a:srgbClr val="FBAE40"/>
          </p15:clr>
        </p15:guide>
        <p15:guide id="7" orient="horz" pos="270">
          <p15:clr>
            <a:srgbClr val="FBAE40"/>
          </p15:clr>
        </p15:guide>
        <p15:guide id="8" pos="504">
          <p15:clr>
            <a:srgbClr val="FBAE40"/>
          </p15:clr>
        </p15:guide>
        <p15:guide id="9" pos="2790">
          <p15:clr>
            <a:srgbClr val="FBAE40"/>
          </p15:clr>
        </p15:guide>
        <p15:guide id="10" pos="4770">
          <p15:clr>
            <a:srgbClr val="FBAE40"/>
          </p15:clr>
        </p15:guide>
        <p15:guide id="11" pos="536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DEFAULT">
  <p:cSld name="DEFAULT">
    <p:bg>
      <p:bgPr>
        <a:solidFill>
          <a:schemeClr val="lt1"/>
        </a:solidFill>
        <a:effectLst/>
      </p:bgPr>
    </p:bg>
    <p:spTree>
      <p:nvGrpSpPr>
        <p:cNvPr id="1" name="Shape 270"/>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34"/>
        <p:cNvGrpSpPr/>
        <p:nvPr/>
      </p:nvGrpSpPr>
      <p:grpSpPr>
        <a:xfrm>
          <a:off x="0" y="0"/>
          <a:ext cx="0" cy="0"/>
          <a:chOff x="0" y="0"/>
          <a:chExt cx="0" cy="0"/>
        </a:xfrm>
      </p:grpSpPr>
      <p:sp>
        <p:nvSpPr>
          <p:cNvPr id="35" name="Google Shape;35;p46"/>
          <p:cNvSpPr txBox="1">
            <a:spLocks noGrp="1"/>
          </p:cNvSpPr>
          <p:nvPr>
            <p:ph type="title"/>
          </p:nvPr>
        </p:nvSpPr>
        <p:spPr>
          <a:xfrm>
            <a:off x="252414" y="76200"/>
            <a:ext cx="7893050" cy="490538"/>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2800"/>
              <a:buNone/>
              <a:defRPr sz="2100" b="1" i="0">
                <a:latin typeface="Arial"/>
                <a:ea typeface="Arial"/>
                <a:cs typeface="Arial"/>
                <a:sym typeface="Aria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6" name="Google Shape;36;p46"/>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gn="l">
              <a:lnSpc>
                <a:spcPct val="100000"/>
              </a:lnSpc>
              <a:spcBef>
                <a:spcPts val="0"/>
              </a:spcBef>
              <a:spcAft>
                <a:spcPts val="0"/>
              </a:spcAft>
              <a:buSzPts val="1400"/>
              <a:buChar char="●"/>
              <a:defRPr sz="1500">
                <a:latin typeface="Arial"/>
                <a:ea typeface="Arial"/>
                <a:cs typeface="Arial"/>
                <a:sym typeface="Arial"/>
              </a:defRPr>
            </a:lvl1pPr>
            <a:lvl2pPr marL="914400" lvl="1" indent="-317500" algn="l">
              <a:lnSpc>
                <a:spcPct val="100000"/>
              </a:lnSpc>
              <a:spcBef>
                <a:spcPts val="0"/>
              </a:spcBef>
              <a:spcAft>
                <a:spcPts val="0"/>
              </a:spcAft>
              <a:buSzPts val="1400"/>
              <a:buChar char="○"/>
              <a:defRPr sz="1500">
                <a:latin typeface="Arial"/>
                <a:ea typeface="Arial"/>
                <a:cs typeface="Arial"/>
                <a:sym typeface="Arial"/>
              </a:defRPr>
            </a:lvl2pPr>
            <a:lvl3pPr marL="1371600" lvl="2" indent="-317500" algn="l">
              <a:lnSpc>
                <a:spcPct val="100000"/>
              </a:lnSpc>
              <a:spcBef>
                <a:spcPts val="0"/>
              </a:spcBef>
              <a:spcAft>
                <a:spcPts val="0"/>
              </a:spcAft>
              <a:buSzPts val="1400"/>
              <a:buChar char="■"/>
              <a:defRPr sz="1500">
                <a:latin typeface="Arial"/>
                <a:ea typeface="Arial"/>
                <a:cs typeface="Arial"/>
                <a:sym typeface="Arial"/>
              </a:defRPr>
            </a:lvl3pPr>
            <a:lvl4pPr marL="1828800" lvl="3" indent="-317500" algn="l">
              <a:lnSpc>
                <a:spcPct val="100000"/>
              </a:lnSpc>
              <a:spcBef>
                <a:spcPts val="0"/>
              </a:spcBef>
              <a:spcAft>
                <a:spcPts val="0"/>
              </a:spcAft>
              <a:buSzPts val="1400"/>
              <a:buChar char="●"/>
              <a:defRPr sz="1500">
                <a:latin typeface="Arial"/>
                <a:ea typeface="Arial"/>
                <a:cs typeface="Arial"/>
                <a:sym typeface="Arial"/>
              </a:defRPr>
            </a:lvl4pPr>
            <a:lvl5pPr marL="2286000" lvl="4" indent="-317500" algn="l">
              <a:lnSpc>
                <a:spcPct val="100000"/>
              </a:lnSpc>
              <a:spcBef>
                <a:spcPts val="0"/>
              </a:spcBef>
              <a:spcAft>
                <a:spcPts val="0"/>
              </a:spcAft>
              <a:buSzPts val="1400"/>
              <a:buChar char="○"/>
              <a:defRPr sz="1500">
                <a:latin typeface="Arial"/>
                <a:ea typeface="Arial"/>
                <a:cs typeface="Arial"/>
                <a:sym typeface="Arial"/>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pic>
        <p:nvPicPr>
          <p:cNvPr id="37" name="Google Shape;37;p46"/>
          <p:cNvPicPr preferRelativeResize="0"/>
          <p:nvPr/>
        </p:nvPicPr>
        <p:blipFill rotWithShape="1">
          <a:blip r:embed="rId2">
            <a:alphaModFix/>
          </a:blip>
          <a:srcRect/>
          <a:stretch/>
        </p:blipFill>
        <p:spPr>
          <a:xfrm>
            <a:off x="236763" y="4757738"/>
            <a:ext cx="706462" cy="231627"/>
          </a:xfrm>
          <a:prstGeom prst="rect">
            <a:avLst/>
          </a:prstGeom>
          <a:noFill/>
          <a:ln>
            <a:noFill/>
          </a:ln>
        </p:spPr>
      </p:pic>
      <p:pic>
        <p:nvPicPr>
          <p:cNvPr id="38" name="Google Shape;38;p46"/>
          <p:cNvPicPr preferRelativeResize="0"/>
          <p:nvPr/>
        </p:nvPicPr>
        <p:blipFill rotWithShape="1">
          <a:blip r:embed="rId3">
            <a:alphaModFix/>
          </a:blip>
          <a:srcRect/>
          <a:stretch/>
        </p:blipFill>
        <p:spPr>
          <a:xfrm>
            <a:off x="1123384" y="4723462"/>
            <a:ext cx="300303" cy="265904"/>
          </a:xfrm>
          <a:prstGeom prst="rect">
            <a:avLst/>
          </a:prstGeom>
          <a:noFill/>
          <a:ln>
            <a:noFill/>
          </a:ln>
        </p:spPr>
      </p:pic>
      <p:cxnSp>
        <p:nvCxnSpPr>
          <p:cNvPr id="39" name="Google Shape;39;p46"/>
          <p:cNvCxnSpPr/>
          <p:nvPr/>
        </p:nvCxnSpPr>
        <p:spPr>
          <a:xfrm>
            <a:off x="457200" y="889687"/>
            <a:ext cx="82296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40" name="Google Shape;40;p46"/>
          <p:cNvPicPr preferRelativeResize="0"/>
          <p:nvPr/>
        </p:nvPicPr>
        <p:blipFill rotWithShape="1">
          <a:blip r:embed="rId4">
            <a:alphaModFix/>
          </a:blip>
          <a:srcRect/>
          <a:stretch/>
        </p:blipFill>
        <p:spPr>
          <a:xfrm>
            <a:off x="7095848" y="120756"/>
            <a:ext cx="1121844" cy="231419"/>
          </a:xfrm>
          <a:prstGeom prst="rect">
            <a:avLst/>
          </a:prstGeom>
          <a:noFill/>
          <a:ln>
            <a:noFill/>
          </a:ln>
        </p:spPr>
      </p:pic>
      <p:pic>
        <p:nvPicPr>
          <p:cNvPr id="41" name="Google Shape;41;p46"/>
          <p:cNvPicPr preferRelativeResize="0"/>
          <p:nvPr/>
        </p:nvPicPr>
        <p:blipFill rotWithShape="1">
          <a:blip r:embed="rId5">
            <a:alphaModFix/>
          </a:blip>
          <a:srcRect/>
          <a:stretch/>
        </p:blipFill>
        <p:spPr>
          <a:xfrm>
            <a:off x="8347454" y="-102880"/>
            <a:ext cx="678692" cy="678692"/>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2"/>
        <p:cNvGrpSpPr/>
        <p:nvPr/>
      </p:nvGrpSpPr>
      <p:grpSpPr>
        <a:xfrm>
          <a:off x="0" y="0"/>
          <a:ext cx="0" cy="0"/>
          <a:chOff x="0" y="0"/>
          <a:chExt cx="0" cy="0"/>
        </a:xfrm>
      </p:grpSpPr>
      <p:sp>
        <p:nvSpPr>
          <p:cNvPr id="43" name="Google Shape;43;p47"/>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2800"/>
              <a:buNone/>
              <a:defRPr>
                <a:latin typeface="Arial"/>
                <a:ea typeface="Arial"/>
                <a:cs typeface="Arial"/>
                <a:sym typeface="Aria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pic>
        <p:nvPicPr>
          <p:cNvPr id="44" name="Google Shape;44;p47"/>
          <p:cNvPicPr preferRelativeResize="0"/>
          <p:nvPr/>
        </p:nvPicPr>
        <p:blipFill rotWithShape="1">
          <a:blip r:embed="rId2">
            <a:alphaModFix/>
          </a:blip>
          <a:srcRect/>
          <a:stretch/>
        </p:blipFill>
        <p:spPr>
          <a:xfrm>
            <a:off x="236763" y="4678558"/>
            <a:ext cx="947964" cy="310808"/>
          </a:xfrm>
          <a:prstGeom prst="rect">
            <a:avLst/>
          </a:prstGeom>
          <a:noFill/>
          <a:ln>
            <a:noFill/>
          </a:ln>
        </p:spPr>
      </p:pic>
      <p:pic>
        <p:nvPicPr>
          <p:cNvPr id="45" name="Google Shape;45;p47"/>
          <p:cNvPicPr preferRelativeResize="0"/>
          <p:nvPr/>
        </p:nvPicPr>
        <p:blipFill rotWithShape="1">
          <a:blip r:embed="rId3">
            <a:alphaModFix/>
          </a:blip>
          <a:srcRect/>
          <a:stretch/>
        </p:blipFill>
        <p:spPr>
          <a:xfrm>
            <a:off x="1401176" y="4632563"/>
            <a:ext cx="402961" cy="356803"/>
          </a:xfrm>
          <a:prstGeom prst="rect">
            <a:avLst/>
          </a:prstGeom>
          <a:noFill/>
          <a:ln>
            <a:noFill/>
          </a:ln>
        </p:spPr>
      </p:pic>
      <p:cxnSp>
        <p:nvCxnSpPr>
          <p:cNvPr id="46" name="Google Shape;46;p47"/>
          <p:cNvCxnSpPr/>
          <p:nvPr/>
        </p:nvCxnSpPr>
        <p:spPr>
          <a:xfrm>
            <a:off x="457200" y="889687"/>
            <a:ext cx="82296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47" name="Google Shape;47;p47"/>
          <p:cNvPicPr preferRelativeResize="0"/>
          <p:nvPr/>
        </p:nvPicPr>
        <p:blipFill rotWithShape="1">
          <a:blip r:embed="rId4">
            <a:alphaModFix/>
          </a:blip>
          <a:srcRect/>
          <a:stretch/>
        </p:blipFill>
        <p:spPr>
          <a:xfrm>
            <a:off x="7095848" y="120756"/>
            <a:ext cx="1121844" cy="231419"/>
          </a:xfrm>
          <a:prstGeom prst="rect">
            <a:avLst/>
          </a:prstGeom>
          <a:noFill/>
          <a:ln>
            <a:noFill/>
          </a:ln>
        </p:spPr>
      </p:pic>
      <p:pic>
        <p:nvPicPr>
          <p:cNvPr id="48" name="Google Shape;48;p47"/>
          <p:cNvPicPr preferRelativeResize="0"/>
          <p:nvPr/>
        </p:nvPicPr>
        <p:blipFill rotWithShape="1">
          <a:blip r:embed="rId5">
            <a:alphaModFix/>
          </a:blip>
          <a:srcRect/>
          <a:stretch/>
        </p:blipFill>
        <p:spPr>
          <a:xfrm>
            <a:off x="8347454" y="-102880"/>
            <a:ext cx="678692" cy="678692"/>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49"/>
        <p:cNvGrpSpPr/>
        <p:nvPr/>
      </p:nvGrpSpPr>
      <p:grpSpPr>
        <a:xfrm>
          <a:off x="0" y="0"/>
          <a:ext cx="0" cy="0"/>
          <a:chOff x="0" y="0"/>
          <a:chExt cx="0" cy="0"/>
        </a:xfrm>
      </p:grpSpPr>
      <p:sp>
        <p:nvSpPr>
          <p:cNvPr id="50" name="Google Shape;50;p48"/>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2800"/>
              <a:buNone/>
              <a:defRPr b="1" i="0">
                <a:latin typeface="Arial"/>
                <a:ea typeface="Arial"/>
                <a:cs typeface="Arial"/>
                <a:sym typeface="Arial"/>
              </a:defRPr>
            </a:lvl1pPr>
            <a:lvl2pPr lvl="1" algn="l">
              <a:lnSpc>
                <a:spcPct val="100000"/>
              </a:lnSpc>
              <a:spcBef>
                <a:spcPts val="0"/>
              </a:spcBef>
              <a:spcAft>
                <a:spcPts val="0"/>
              </a:spcAft>
              <a:buSzPts val="2800"/>
              <a:buNone/>
              <a:defRPr b="1"/>
            </a:lvl2pPr>
            <a:lvl3pPr lvl="2" algn="l">
              <a:lnSpc>
                <a:spcPct val="100000"/>
              </a:lnSpc>
              <a:spcBef>
                <a:spcPts val="0"/>
              </a:spcBef>
              <a:spcAft>
                <a:spcPts val="0"/>
              </a:spcAft>
              <a:buSzPts val="2800"/>
              <a:buNone/>
              <a:defRPr b="1"/>
            </a:lvl3pPr>
            <a:lvl4pPr lvl="3" algn="l">
              <a:lnSpc>
                <a:spcPct val="100000"/>
              </a:lnSpc>
              <a:spcBef>
                <a:spcPts val="0"/>
              </a:spcBef>
              <a:spcAft>
                <a:spcPts val="0"/>
              </a:spcAft>
              <a:buSzPts val="2800"/>
              <a:buNone/>
              <a:defRPr b="1"/>
            </a:lvl4pPr>
            <a:lvl5pPr lvl="4" algn="l">
              <a:lnSpc>
                <a:spcPct val="100000"/>
              </a:lnSpc>
              <a:spcBef>
                <a:spcPts val="0"/>
              </a:spcBef>
              <a:spcAft>
                <a:spcPts val="0"/>
              </a:spcAft>
              <a:buSzPts val="2800"/>
              <a:buNone/>
              <a:defRPr b="1"/>
            </a:lvl5pPr>
            <a:lvl6pPr lvl="5" algn="l">
              <a:lnSpc>
                <a:spcPct val="100000"/>
              </a:lnSpc>
              <a:spcBef>
                <a:spcPts val="0"/>
              </a:spcBef>
              <a:spcAft>
                <a:spcPts val="0"/>
              </a:spcAft>
              <a:buSzPts val="2800"/>
              <a:buNone/>
              <a:defRPr b="1"/>
            </a:lvl6pPr>
            <a:lvl7pPr lvl="6" algn="l">
              <a:lnSpc>
                <a:spcPct val="100000"/>
              </a:lnSpc>
              <a:spcBef>
                <a:spcPts val="0"/>
              </a:spcBef>
              <a:spcAft>
                <a:spcPts val="0"/>
              </a:spcAft>
              <a:buSzPts val="2800"/>
              <a:buNone/>
              <a:defRPr b="1"/>
            </a:lvl7pPr>
            <a:lvl8pPr lvl="7" algn="l">
              <a:lnSpc>
                <a:spcPct val="100000"/>
              </a:lnSpc>
              <a:spcBef>
                <a:spcPts val="0"/>
              </a:spcBef>
              <a:spcAft>
                <a:spcPts val="0"/>
              </a:spcAft>
              <a:buSzPts val="2800"/>
              <a:buNone/>
              <a:defRPr b="1"/>
            </a:lvl8pPr>
            <a:lvl9pPr lvl="8" algn="l">
              <a:lnSpc>
                <a:spcPct val="100000"/>
              </a:lnSpc>
              <a:spcBef>
                <a:spcPts val="0"/>
              </a:spcBef>
              <a:spcAft>
                <a:spcPts val="0"/>
              </a:spcAft>
              <a:buSzPts val="2800"/>
              <a:buNone/>
              <a:defRPr b="1"/>
            </a:lvl9pPr>
          </a:lstStyle>
          <a:p>
            <a:endParaRPr/>
          </a:p>
        </p:txBody>
      </p:sp>
      <p:sp>
        <p:nvSpPr>
          <p:cNvPr id="51" name="Google Shape;51;p48"/>
          <p:cNvSpPr txBox="1">
            <a:spLocks noGrp="1"/>
          </p:cNvSpPr>
          <p:nvPr>
            <p:ph type="body" idx="1"/>
          </p:nvPr>
        </p:nvSpPr>
        <p:spPr>
          <a:xfrm>
            <a:off x="457200" y="1247950"/>
            <a:ext cx="8229600" cy="3029100"/>
          </a:xfrm>
          <a:prstGeom prst="rect">
            <a:avLst/>
          </a:prstGeom>
          <a:noFill/>
          <a:ln>
            <a:noFill/>
          </a:ln>
        </p:spPr>
        <p:txBody>
          <a:bodyPr spcFirstLastPara="1" wrap="square" lIns="91425" tIns="91425" rIns="91425" bIns="91425" anchor="t" anchorCtr="0">
            <a:normAutofit/>
          </a:bodyPr>
          <a:lstStyle>
            <a:lvl1pPr marL="457200" lvl="0" indent="-317500" algn="l">
              <a:lnSpc>
                <a:spcPct val="100000"/>
              </a:lnSpc>
              <a:spcBef>
                <a:spcPts val="0"/>
              </a:spcBef>
              <a:spcAft>
                <a:spcPts val="0"/>
              </a:spcAft>
              <a:buSzPts val="1400"/>
              <a:buChar char="●"/>
              <a:defRPr sz="1500">
                <a:latin typeface="Arial"/>
                <a:ea typeface="Arial"/>
                <a:cs typeface="Arial"/>
                <a:sym typeface="Arial"/>
              </a:defRPr>
            </a:lvl1pPr>
            <a:lvl2pPr marL="914400" lvl="1" indent="-317500" algn="l">
              <a:lnSpc>
                <a:spcPct val="100000"/>
              </a:lnSpc>
              <a:spcBef>
                <a:spcPts val="0"/>
              </a:spcBef>
              <a:spcAft>
                <a:spcPts val="0"/>
              </a:spcAft>
              <a:buSzPts val="1400"/>
              <a:buChar char="○"/>
              <a:defRPr/>
            </a:lvl2pPr>
            <a:lvl3pPr marL="1371600" lvl="2" indent="-317500" algn="l">
              <a:lnSpc>
                <a:spcPct val="100000"/>
              </a:lnSpc>
              <a:spcBef>
                <a:spcPts val="0"/>
              </a:spcBef>
              <a:spcAft>
                <a:spcPts val="0"/>
              </a:spcAft>
              <a:buSzPts val="1400"/>
              <a:buChar char="■"/>
              <a:defRPr/>
            </a:lvl3pPr>
            <a:lvl4pPr marL="1828800" lvl="3" indent="-317500" algn="l">
              <a:lnSpc>
                <a:spcPct val="100000"/>
              </a:lnSpc>
              <a:spcBef>
                <a:spcPts val="0"/>
              </a:spcBef>
              <a:spcAft>
                <a:spcPts val="0"/>
              </a:spcAft>
              <a:buSzPts val="1400"/>
              <a:buChar char="●"/>
              <a:defRPr/>
            </a:lvl4pPr>
            <a:lvl5pPr marL="2286000" lvl="4" indent="-317500" algn="l">
              <a:lnSpc>
                <a:spcPct val="100000"/>
              </a:lnSpc>
              <a:spcBef>
                <a:spcPts val="0"/>
              </a:spcBef>
              <a:spcAft>
                <a:spcPts val="0"/>
              </a:spcAft>
              <a:buSzPts val="1400"/>
              <a:buChar char="○"/>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pic>
        <p:nvPicPr>
          <p:cNvPr id="52" name="Google Shape;52;p48"/>
          <p:cNvPicPr preferRelativeResize="0"/>
          <p:nvPr/>
        </p:nvPicPr>
        <p:blipFill rotWithShape="1">
          <a:blip r:embed="rId2">
            <a:alphaModFix/>
          </a:blip>
          <a:srcRect/>
          <a:stretch/>
        </p:blipFill>
        <p:spPr>
          <a:xfrm>
            <a:off x="236763" y="4678558"/>
            <a:ext cx="947964" cy="310808"/>
          </a:xfrm>
          <a:prstGeom prst="rect">
            <a:avLst/>
          </a:prstGeom>
          <a:noFill/>
          <a:ln>
            <a:noFill/>
          </a:ln>
        </p:spPr>
      </p:pic>
      <p:pic>
        <p:nvPicPr>
          <p:cNvPr id="53" name="Google Shape;53;p48"/>
          <p:cNvPicPr preferRelativeResize="0"/>
          <p:nvPr/>
        </p:nvPicPr>
        <p:blipFill rotWithShape="1">
          <a:blip r:embed="rId3">
            <a:alphaModFix/>
          </a:blip>
          <a:srcRect/>
          <a:stretch/>
        </p:blipFill>
        <p:spPr>
          <a:xfrm>
            <a:off x="1401176" y="4632563"/>
            <a:ext cx="402961" cy="356803"/>
          </a:xfrm>
          <a:prstGeom prst="rect">
            <a:avLst/>
          </a:prstGeom>
          <a:noFill/>
          <a:ln>
            <a:noFill/>
          </a:ln>
        </p:spPr>
      </p:pic>
      <p:cxnSp>
        <p:nvCxnSpPr>
          <p:cNvPr id="54" name="Google Shape;54;p48"/>
          <p:cNvCxnSpPr/>
          <p:nvPr/>
        </p:nvCxnSpPr>
        <p:spPr>
          <a:xfrm>
            <a:off x="457200" y="889687"/>
            <a:ext cx="82296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55" name="Google Shape;55;p48"/>
          <p:cNvPicPr preferRelativeResize="0"/>
          <p:nvPr/>
        </p:nvPicPr>
        <p:blipFill rotWithShape="1">
          <a:blip r:embed="rId4">
            <a:alphaModFix/>
          </a:blip>
          <a:srcRect/>
          <a:stretch/>
        </p:blipFill>
        <p:spPr>
          <a:xfrm>
            <a:off x="7095848" y="120756"/>
            <a:ext cx="1121844" cy="231419"/>
          </a:xfrm>
          <a:prstGeom prst="rect">
            <a:avLst/>
          </a:prstGeom>
          <a:noFill/>
          <a:ln>
            <a:noFill/>
          </a:ln>
        </p:spPr>
      </p:pic>
      <p:pic>
        <p:nvPicPr>
          <p:cNvPr id="56" name="Google Shape;56;p48"/>
          <p:cNvPicPr preferRelativeResize="0"/>
          <p:nvPr/>
        </p:nvPicPr>
        <p:blipFill rotWithShape="1">
          <a:blip r:embed="rId5">
            <a:alphaModFix/>
          </a:blip>
          <a:srcRect/>
          <a:stretch/>
        </p:blipFill>
        <p:spPr>
          <a:xfrm>
            <a:off x="8347454" y="-102880"/>
            <a:ext cx="678692" cy="678692"/>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57"/>
        <p:cNvGrpSpPr/>
        <p:nvPr/>
      </p:nvGrpSpPr>
      <p:grpSpPr>
        <a:xfrm>
          <a:off x="0" y="0"/>
          <a:ext cx="0" cy="0"/>
          <a:chOff x="0" y="0"/>
          <a:chExt cx="0" cy="0"/>
        </a:xfrm>
      </p:grpSpPr>
      <p:sp>
        <p:nvSpPr>
          <p:cNvPr id="58" name="Google Shape;58;p51"/>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b="0" i="0">
                <a:latin typeface="Arial"/>
                <a:ea typeface="Arial"/>
                <a:cs typeface="Arial"/>
                <a:sym typeface="Arial"/>
              </a:defRPr>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pic>
        <p:nvPicPr>
          <p:cNvPr id="59" name="Google Shape;59;p51"/>
          <p:cNvPicPr preferRelativeResize="0"/>
          <p:nvPr/>
        </p:nvPicPr>
        <p:blipFill rotWithShape="1">
          <a:blip r:embed="rId2">
            <a:alphaModFix/>
          </a:blip>
          <a:srcRect/>
          <a:stretch/>
        </p:blipFill>
        <p:spPr>
          <a:xfrm>
            <a:off x="236763" y="4678558"/>
            <a:ext cx="947964" cy="310808"/>
          </a:xfrm>
          <a:prstGeom prst="rect">
            <a:avLst/>
          </a:prstGeom>
          <a:noFill/>
          <a:ln>
            <a:noFill/>
          </a:ln>
        </p:spPr>
      </p:pic>
      <p:pic>
        <p:nvPicPr>
          <p:cNvPr id="60" name="Google Shape;60;p51"/>
          <p:cNvPicPr preferRelativeResize="0"/>
          <p:nvPr/>
        </p:nvPicPr>
        <p:blipFill rotWithShape="1">
          <a:blip r:embed="rId3">
            <a:alphaModFix/>
          </a:blip>
          <a:srcRect/>
          <a:stretch/>
        </p:blipFill>
        <p:spPr>
          <a:xfrm>
            <a:off x="1401176" y="4632563"/>
            <a:ext cx="402961" cy="356803"/>
          </a:xfrm>
          <a:prstGeom prst="rect">
            <a:avLst/>
          </a:prstGeom>
          <a:noFill/>
          <a:ln>
            <a:noFill/>
          </a:ln>
        </p:spPr>
      </p:pic>
      <p:cxnSp>
        <p:nvCxnSpPr>
          <p:cNvPr id="61" name="Google Shape;61;p51"/>
          <p:cNvCxnSpPr/>
          <p:nvPr/>
        </p:nvCxnSpPr>
        <p:spPr>
          <a:xfrm>
            <a:off x="457200" y="889687"/>
            <a:ext cx="82296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62" name="Google Shape;62;p51"/>
          <p:cNvPicPr preferRelativeResize="0"/>
          <p:nvPr/>
        </p:nvPicPr>
        <p:blipFill rotWithShape="1">
          <a:blip r:embed="rId4">
            <a:alphaModFix/>
          </a:blip>
          <a:srcRect/>
          <a:stretch/>
        </p:blipFill>
        <p:spPr>
          <a:xfrm>
            <a:off x="7095848" y="120756"/>
            <a:ext cx="1121844" cy="231419"/>
          </a:xfrm>
          <a:prstGeom prst="rect">
            <a:avLst/>
          </a:prstGeom>
          <a:noFill/>
          <a:ln>
            <a:noFill/>
          </a:ln>
        </p:spPr>
      </p:pic>
      <p:pic>
        <p:nvPicPr>
          <p:cNvPr id="63" name="Google Shape;63;p51"/>
          <p:cNvPicPr preferRelativeResize="0"/>
          <p:nvPr/>
        </p:nvPicPr>
        <p:blipFill rotWithShape="1">
          <a:blip r:embed="rId5">
            <a:alphaModFix/>
          </a:blip>
          <a:srcRect/>
          <a:stretch/>
        </p:blipFill>
        <p:spPr>
          <a:xfrm>
            <a:off x="8347454" y="-102880"/>
            <a:ext cx="678692" cy="678692"/>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64"/>
        <p:cNvGrpSpPr/>
        <p:nvPr/>
      </p:nvGrpSpPr>
      <p:grpSpPr>
        <a:xfrm>
          <a:off x="0" y="0"/>
          <a:ext cx="0" cy="0"/>
          <a:chOff x="0" y="0"/>
          <a:chExt cx="0" cy="0"/>
        </a:xfrm>
      </p:grpSpPr>
      <p:sp>
        <p:nvSpPr>
          <p:cNvPr id="65" name="Google Shape;65;p5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67"/>
              <a:buFont typeface="Arial"/>
              <a:buNone/>
            </a:pPr>
            <a:endParaRPr sz="1867" b="0" i="0" u="none" strike="noStrike" cap="none">
              <a:solidFill>
                <a:srgbClr val="000000"/>
              </a:solidFill>
              <a:latin typeface="Arial"/>
              <a:ea typeface="Arial"/>
              <a:cs typeface="Arial"/>
              <a:sym typeface="Arial"/>
            </a:endParaRPr>
          </a:p>
        </p:txBody>
      </p:sp>
      <p:sp>
        <p:nvSpPr>
          <p:cNvPr id="66" name="Google Shape;66;p52"/>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b="0" i="0">
                <a:latin typeface="Arial"/>
                <a:ea typeface="Arial"/>
                <a:cs typeface="Arial"/>
                <a:sym typeface="Arial"/>
              </a:defRPr>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7" name="Google Shape;67;p52"/>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Arial"/>
                <a:ea typeface="Arial"/>
                <a:cs typeface="Arial"/>
                <a:sym typeface="Arial"/>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8" name="Google Shape;68;p52"/>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17500" algn="l">
              <a:lnSpc>
                <a:spcPct val="100000"/>
              </a:lnSpc>
              <a:spcBef>
                <a:spcPts val="0"/>
              </a:spcBef>
              <a:spcAft>
                <a:spcPts val="0"/>
              </a:spcAft>
              <a:buSzPts val="1400"/>
              <a:buChar char="●"/>
              <a:defRPr/>
            </a:lvl1pPr>
            <a:lvl2pPr marL="914400" lvl="1" indent="-317500" algn="l">
              <a:lnSpc>
                <a:spcPct val="100000"/>
              </a:lnSpc>
              <a:spcBef>
                <a:spcPts val="0"/>
              </a:spcBef>
              <a:spcAft>
                <a:spcPts val="0"/>
              </a:spcAft>
              <a:buSzPts val="1400"/>
              <a:buChar char="○"/>
              <a:defRPr/>
            </a:lvl2pPr>
            <a:lvl3pPr marL="1371600" lvl="2" indent="-317500" algn="l">
              <a:lnSpc>
                <a:spcPct val="100000"/>
              </a:lnSpc>
              <a:spcBef>
                <a:spcPts val="0"/>
              </a:spcBef>
              <a:spcAft>
                <a:spcPts val="0"/>
              </a:spcAft>
              <a:buSzPts val="1400"/>
              <a:buChar char="■"/>
              <a:defRPr/>
            </a:lvl3pPr>
            <a:lvl4pPr marL="1828800" lvl="3" indent="-317500" algn="l">
              <a:lnSpc>
                <a:spcPct val="100000"/>
              </a:lnSpc>
              <a:spcBef>
                <a:spcPts val="0"/>
              </a:spcBef>
              <a:spcAft>
                <a:spcPts val="0"/>
              </a:spcAft>
              <a:buSzPts val="1400"/>
              <a:buChar char="●"/>
              <a:defRPr/>
            </a:lvl4pPr>
            <a:lvl5pPr marL="2286000" lvl="4" indent="-317500" algn="l">
              <a:lnSpc>
                <a:spcPct val="100000"/>
              </a:lnSpc>
              <a:spcBef>
                <a:spcPts val="0"/>
              </a:spcBef>
              <a:spcAft>
                <a:spcPts val="0"/>
              </a:spcAft>
              <a:buSzPts val="1400"/>
              <a:buChar char="○"/>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pic>
        <p:nvPicPr>
          <p:cNvPr id="69" name="Google Shape;69;p52"/>
          <p:cNvPicPr preferRelativeResize="0"/>
          <p:nvPr/>
        </p:nvPicPr>
        <p:blipFill rotWithShape="1">
          <a:blip r:embed="rId2">
            <a:alphaModFix/>
          </a:blip>
          <a:srcRect/>
          <a:stretch/>
        </p:blipFill>
        <p:spPr>
          <a:xfrm>
            <a:off x="236763" y="4678558"/>
            <a:ext cx="947964" cy="310808"/>
          </a:xfrm>
          <a:prstGeom prst="rect">
            <a:avLst/>
          </a:prstGeom>
          <a:noFill/>
          <a:ln>
            <a:noFill/>
          </a:ln>
        </p:spPr>
      </p:pic>
      <p:pic>
        <p:nvPicPr>
          <p:cNvPr id="70" name="Google Shape;70;p52"/>
          <p:cNvPicPr preferRelativeResize="0"/>
          <p:nvPr/>
        </p:nvPicPr>
        <p:blipFill rotWithShape="1">
          <a:blip r:embed="rId3">
            <a:alphaModFix/>
          </a:blip>
          <a:srcRect/>
          <a:stretch/>
        </p:blipFill>
        <p:spPr>
          <a:xfrm>
            <a:off x="1401176" y="4632563"/>
            <a:ext cx="402961" cy="356803"/>
          </a:xfrm>
          <a:prstGeom prst="rect">
            <a:avLst/>
          </a:prstGeom>
          <a:noFill/>
          <a:ln>
            <a:noFill/>
          </a:ln>
        </p:spPr>
      </p:pic>
      <p:cxnSp>
        <p:nvCxnSpPr>
          <p:cNvPr id="71" name="Google Shape;71;p52"/>
          <p:cNvCxnSpPr/>
          <p:nvPr/>
        </p:nvCxnSpPr>
        <p:spPr>
          <a:xfrm>
            <a:off x="457200" y="889687"/>
            <a:ext cx="82296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72" name="Google Shape;72;p52"/>
          <p:cNvPicPr preferRelativeResize="0"/>
          <p:nvPr/>
        </p:nvPicPr>
        <p:blipFill rotWithShape="1">
          <a:blip r:embed="rId4">
            <a:alphaModFix/>
          </a:blip>
          <a:srcRect/>
          <a:stretch/>
        </p:blipFill>
        <p:spPr>
          <a:xfrm>
            <a:off x="7095848" y="120756"/>
            <a:ext cx="1121844" cy="231419"/>
          </a:xfrm>
          <a:prstGeom prst="rect">
            <a:avLst/>
          </a:prstGeom>
          <a:noFill/>
          <a:ln>
            <a:noFill/>
          </a:ln>
        </p:spPr>
      </p:pic>
      <p:pic>
        <p:nvPicPr>
          <p:cNvPr id="73" name="Google Shape;73;p52"/>
          <p:cNvPicPr preferRelativeResize="0"/>
          <p:nvPr/>
        </p:nvPicPr>
        <p:blipFill rotWithShape="1">
          <a:blip r:embed="rId5">
            <a:alphaModFix/>
          </a:blip>
          <a:srcRect/>
          <a:stretch/>
        </p:blipFill>
        <p:spPr>
          <a:xfrm>
            <a:off x="8347454" y="-102880"/>
            <a:ext cx="678692" cy="678692"/>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74"/>
        <p:cNvGrpSpPr/>
        <p:nvPr/>
      </p:nvGrpSpPr>
      <p:grpSpPr>
        <a:xfrm>
          <a:off x="0" y="0"/>
          <a:ext cx="0" cy="0"/>
          <a:chOff x="0" y="0"/>
          <a:chExt cx="0" cy="0"/>
        </a:xfrm>
      </p:grpSpPr>
      <p:sp>
        <p:nvSpPr>
          <p:cNvPr id="75" name="Google Shape;75;p53"/>
          <p:cNvSpPr txBox="1">
            <a:spLocks noGrp="1"/>
          </p:cNvSpPr>
          <p:nvPr>
            <p:ph type="body" idx="1"/>
          </p:nvPr>
        </p:nvSpPr>
        <p:spPr>
          <a:xfrm>
            <a:off x="321532" y="3935607"/>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400"/>
              <a:buNone/>
              <a:defRPr sz="1500">
                <a:latin typeface="Arial"/>
                <a:ea typeface="Arial"/>
                <a:cs typeface="Arial"/>
                <a:sym typeface="Arial"/>
              </a:defRPr>
            </a:lvl1pPr>
            <a:lvl2pPr marL="914400" lvl="1" indent="-317500" algn="l">
              <a:lnSpc>
                <a:spcPct val="100000"/>
              </a:lnSpc>
              <a:spcBef>
                <a:spcPts val="0"/>
              </a:spcBef>
              <a:spcAft>
                <a:spcPts val="0"/>
              </a:spcAft>
              <a:buSzPts val="1400"/>
              <a:buChar char="○"/>
              <a:defRPr/>
            </a:lvl2pPr>
            <a:lvl3pPr marL="1371600" lvl="2" indent="-317500" algn="l">
              <a:lnSpc>
                <a:spcPct val="100000"/>
              </a:lnSpc>
              <a:spcBef>
                <a:spcPts val="0"/>
              </a:spcBef>
              <a:spcAft>
                <a:spcPts val="0"/>
              </a:spcAft>
              <a:buSzPts val="1400"/>
              <a:buChar char="■"/>
              <a:defRPr/>
            </a:lvl3pPr>
            <a:lvl4pPr marL="1828800" lvl="3" indent="-317500" algn="l">
              <a:lnSpc>
                <a:spcPct val="100000"/>
              </a:lnSpc>
              <a:spcBef>
                <a:spcPts val="0"/>
              </a:spcBef>
              <a:spcAft>
                <a:spcPts val="0"/>
              </a:spcAft>
              <a:buSzPts val="1400"/>
              <a:buChar char="●"/>
              <a:defRPr/>
            </a:lvl4pPr>
            <a:lvl5pPr marL="2286000" lvl="4" indent="-317500" algn="l">
              <a:lnSpc>
                <a:spcPct val="100000"/>
              </a:lnSpc>
              <a:spcBef>
                <a:spcPts val="0"/>
              </a:spcBef>
              <a:spcAft>
                <a:spcPts val="0"/>
              </a:spcAft>
              <a:buSzPts val="1400"/>
              <a:buChar char="○"/>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pic>
        <p:nvPicPr>
          <p:cNvPr id="76" name="Google Shape;76;p53"/>
          <p:cNvPicPr preferRelativeResize="0"/>
          <p:nvPr/>
        </p:nvPicPr>
        <p:blipFill rotWithShape="1">
          <a:blip r:embed="rId2">
            <a:alphaModFix/>
          </a:blip>
          <a:srcRect/>
          <a:stretch/>
        </p:blipFill>
        <p:spPr>
          <a:xfrm>
            <a:off x="236763" y="4678558"/>
            <a:ext cx="947964" cy="310808"/>
          </a:xfrm>
          <a:prstGeom prst="rect">
            <a:avLst/>
          </a:prstGeom>
          <a:noFill/>
          <a:ln>
            <a:noFill/>
          </a:ln>
        </p:spPr>
      </p:pic>
      <p:pic>
        <p:nvPicPr>
          <p:cNvPr id="77" name="Google Shape;77;p53"/>
          <p:cNvPicPr preferRelativeResize="0"/>
          <p:nvPr/>
        </p:nvPicPr>
        <p:blipFill rotWithShape="1">
          <a:blip r:embed="rId3">
            <a:alphaModFix/>
          </a:blip>
          <a:srcRect/>
          <a:stretch/>
        </p:blipFill>
        <p:spPr>
          <a:xfrm>
            <a:off x="1401176" y="4632563"/>
            <a:ext cx="402961" cy="356803"/>
          </a:xfrm>
          <a:prstGeom prst="rect">
            <a:avLst/>
          </a:prstGeom>
          <a:noFill/>
          <a:ln>
            <a:noFill/>
          </a:ln>
        </p:spPr>
      </p:pic>
      <p:cxnSp>
        <p:nvCxnSpPr>
          <p:cNvPr id="78" name="Google Shape;78;p53"/>
          <p:cNvCxnSpPr/>
          <p:nvPr/>
        </p:nvCxnSpPr>
        <p:spPr>
          <a:xfrm>
            <a:off x="457200" y="889687"/>
            <a:ext cx="82296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79" name="Google Shape;79;p53"/>
          <p:cNvPicPr preferRelativeResize="0"/>
          <p:nvPr/>
        </p:nvPicPr>
        <p:blipFill rotWithShape="1">
          <a:blip r:embed="rId4">
            <a:alphaModFix/>
          </a:blip>
          <a:srcRect/>
          <a:stretch/>
        </p:blipFill>
        <p:spPr>
          <a:xfrm>
            <a:off x="7095848" y="120756"/>
            <a:ext cx="1121844" cy="231419"/>
          </a:xfrm>
          <a:prstGeom prst="rect">
            <a:avLst/>
          </a:prstGeom>
          <a:noFill/>
          <a:ln>
            <a:noFill/>
          </a:ln>
        </p:spPr>
      </p:pic>
      <p:pic>
        <p:nvPicPr>
          <p:cNvPr id="80" name="Google Shape;80;p53"/>
          <p:cNvPicPr preferRelativeResize="0"/>
          <p:nvPr/>
        </p:nvPicPr>
        <p:blipFill rotWithShape="1">
          <a:blip r:embed="rId5">
            <a:alphaModFix/>
          </a:blip>
          <a:srcRect/>
          <a:stretch/>
        </p:blipFill>
        <p:spPr>
          <a:xfrm>
            <a:off x="8347454" y="-102880"/>
            <a:ext cx="678692" cy="678692"/>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5.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2"/>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42"/>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1"/>
        <p:cNvGrpSpPr/>
        <p:nvPr/>
      </p:nvGrpSpPr>
      <p:grpSpPr>
        <a:xfrm>
          <a:off x="0" y="0"/>
          <a:ext cx="0" cy="0"/>
          <a:chOff x="0" y="0"/>
          <a:chExt cx="0" cy="0"/>
        </a:xfrm>
      </p:grpSpPr>
      <p:sp>
        <p:nvSpPr>
          <p:cNvPr id="82" name="Google Shape;82;p49"/>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endParaRPr/>
          </a:p>
        </p:txBody>
      </p:sp>
      <p:sp>
        <p:nvSpPr>
          <p:cNvPr id="83" name="Google Shape;83;p49"/>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8"/>
        <p:cNvGrpSpPr/>
        <p:nvPr/>
      </p:nvGrpSpPr>
      <p:grpSpPr>
        <a:xfrm>
          <a:off x="0" y="0"/>
          <a:ext cx="0" cy="0"/>
          <a:chOff x="0" y="0"/>
          <a:chExt cx="0" cy="0"/>
        </a:xfrm>
      </p:grpSpPr>
      <p:sp>
        <p:nvSpPr>
          <p:cNvPr id="159" name="Google Shape;159;p62"/>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262626"/>
              </a:buClr>
              <a:buSzPts val="4800"/>
              <a:buFont typeface="Arial"/>
              <a:buNone/>
              <a:defRPr sz="4800" b="0" i="0" u="none" strike="noStrike" cap="none">
                <a:solidFill>
                  <a:srgbClr val="262626"/>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60" name="Google Shape;160;p62"/>
          <p:cNvSpPr txBox="1">
            <a:spLocks noGrp="1"/>
          </p:cNvSpPr>
          <p:nvPr>
            <p:ph type="body" idx="1"/>
          </p:nvPr>
        </p:nvSpPr>
        <p:spPr>
          <a:xfrm>
            <a:off x="628650" y="1369219"/>
            <a:ext cx="7886700" cy="3263504"/>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62626"/>
              </a:buClr>
              <a:buSzPts val="2800"/>
              <a:buFont typeface="Arial"/>
              <a:buChar char="•"/>
              <a:defRPr sz="2800" b="0" i="0" u="none" strike="noStrike" cap="none">
                <a:solidFill>
                  <a:srgbClr val="262626"/>
                </a:solidFill>
                <a:latin typeface="Arial"/>
                <a:ea typeface="Arial"/>
                <a:cs typeface="Arial"/>
                <a:sym typeface="Arial"/>
              </a:defRPr>
            </a:lvl1pPr>
            <a:lvl2pPr marL="914400" marR="0" lvl="1" indent="-381000" algn="l" rtl="0">
              <a:lnSpc>
                <a:spcPct val="90000"/>
              </a:lnSpc>
              <a:spcBef>
                <a:spcPts val="500"/>
              </a:spcBef>
              <a:spcAft>
                <a:spcPts val="0"/>
              </a:spcAft>
              <a:buClr>
                <a:srgbClr val="262626"/>
              </a:buClr>
              <a:buSzPts val="2400"/>
              <a:buFont typeface="Arial"/>
              <a:buChar char="•"/>
              <a:defRPr sz="2400" b="0" i="0" u="none" strike="noStrike" cap="none">
                <a:solidFill>
                  <a:srgbClr val="262626"/>
                </a:solidFill>
                <a:latin typeface="Arial"/>
                <a:ea typeface="Arial"/>
                <a:cs typeface="Arial"/>
                <a:sym typeface="Arial"/>
              </a:defRPr>
            </a:lvl2pPr>
            <a:lvl3pPr marL="1371600" marR="0" lvl="2" indent="-355600" algn="l" rtl="0">
              <a:lnSpc>
                <a:spcPct val="90000"/>
              </a:lnSpc>
              <a:spcBef>
                <a:spcPts val="500"/>
              </a:spcBef>
              <a:spcAft>
                <a:spcPts val="0"/>
              </a:spcAft>
              <a:buClr>
                <a:srgbClr val="262626"/>
              </a:buClr>
              <a:buSzPts val="2000"/>
              <a:buFont typeface="Arial"/>
              <a:buChar char="•"/>
              <a:defRPr sz="2000" b="0" i="0" u="none" strike="noStrike" cap="none">
                <a:solidFill>
                  <a:srgbClr val="262626"/>
                </a:solidFill>
                <a:latin typeface="Arial"/>
                <a:ea typeface="Arial"/>
                <a:cs typeface="Arial"/>
                <a:sym typeface="Arial"/>
              </a:defRPr>
            </a:lvl3pPr>
            <a:lvl4pPr marL="1828800" marR="0" lvl="3" indent="-342900" algn="l" rtl="0">
              <a:lnSpc>
                <a:spcPct val="90000"/>
              </a:lnSpc>
              <a:spcBef>
                <a:spcPts val="500"/>
              </a:spcBef>
              <a:spcAft>
                <a:spcPts val="0"/>
              </a:spcAft>
              <a:buClr>
                <a:srgbClr val="262626"/>
              </a:buClr>
              <a:buSzPts val="1800"/>
              <a:buFont typeface="Arial"/>
              <a:buChar char="•"/>
              <a:defRPr sz="1800" b="0" i="0" u="none" strike="noStrike" cap="none">
                <a:solidFill>
                  <a:srgbClr val="262626"/>
                </a:solidFill>
                <a:latin typeface="Arial"/>
                <a:ea typeface="Arial"/>
                <a:cs typeface="Arial"/>
                <a:sym typeface="Arial"/>
              </a:defRPr>
            </a:lvl4pPr>
            <a:lvl5pPr marL="2286000" marR="0" lvl="4" indent="-342900" algn="l" rtl="0">
              <a:lnSpc>
                <a:spcPct val="90000"/>
              </a:lnSpc>
              <a:spcBef>
                <a:spcPts val="500"/>
              </a:spcBef>
              <a:spcAft>
                <a:spcPts val="0"/>
              </a:spcAft>
              <a:buClr>
                <a:srgbClr val="262626"/>
              </a:buClr>
              <a:buSzPts val="1800"/>
              <a:buFont typeface="Arial"/>
              <a:buChar char="•"/>
              <a:defRPr sz="18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1" name="Google Shape;161;p62"/>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9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None/>
              <a:defRPr sz="9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None/>
              <a:defRPr sz="9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None/>
              <a:defRPr sz="9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None/>
              <a:defRPr sz="9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None/>
              <a:defRPr sz="9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None/>
              <a:defRPr sz="9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None/>
              <a:defRPr sz="9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62" name="Google Shape;162;p62"/>
          <p:cNvPicPr preferRelativeResize="0"/>
          <p:nvPr/>
        </p:nvPicPr>
        <p:blipFill rotWithShape="1">
          <a:blip r:embed="rId15">
            <a:alphaModFix/>
          </a:blip>
          <a:srcRect/>
          <a:stretch/>
        </p:blipFill>
        <p:spPr>
          <a:xfrm>
            <a:off x="6704410" y="4813539"/>
            <a:ext cx="1907381" cy="3429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guide id="3" pos="4608">
          <p15:clr>
            <a:srgbClr val="F26B43"/>
          </p15:clr>
        </p15:guide>
        <p15:guide id="4" pos="5562">
          <p15:clr>
            <a:srgbClr val="F26B43"/>
          </p15:clr>
        </p15:guide>
        <p15:guide id="5" pos="23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arget="../media/image20.jpeg" Type="http://schemas.openxmlformats.org/officeDocument/2006/relationships/image"/><Relationship Id="rId2" Target="../notesSlides/notesSlide10.xml" Type="http://schemas.openxmlformats.org/officeDocument/2006/relationships/notesSlide"/><Relationship Id="rId1" Target="../slideLayouts/slideLayout5.xml" Type="http://schemas.openxmlformats.org/officeDocument/2006/relationships/slideLayout"/><Relationship Id="rId4" Target="../media/image21.jpeg" Type="http://schemas.openxmlformats.org/officeDocument/2006/relationships/image"/></Relationships>
</file>

<file path=ppt/slides/_rels/slide11.xml.rels><?xml version="1.0" encoding="UTF-8" standalone="yes" ?><Relationships xmlns="http://schemas.openxmlformats.org/package/2006/relationships"><Relationship Id="rId3" Target="../media/image22.jpeg" Type="http://schemas.openxmlformats.org/officeDocument/2006/relationships/image"/><Relationship Id="rId2" Target="../notesSlides/notesSlide11.xml" Type="http://schemas.openxmlformats.org/officeDocument/2006/relationships/notesSlide"/><Relationship Id="rId1" Target="../slideLayouts/slideLayout6.xml" Type="http://schemas.openxmlformats.org/officeDocument/2006/relationships/slideLayout"/><Relationship Id="rId6" Target="../media/image25.jpeg" Type="http://schemas.openxmlformats.org/officeDocument/2006/relationships/image"/><Relationship Id="rId5" Target="../media/image24.jpeg" Type="http://schemas.openxmlformats.org/officeDocument/2006/relationships/image"/><Relationship Id="rId4" Target="../media/image23.jpeg" Type="http://schemas.openxmlformats.org/officeDocument/2006/relationships/image"/></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18" Type="http://schemas.openxmlformats.org/officeDocument/2006/relationships/image" Target="../media/image41.png"/><Relationship Id="rId26" Type="http://schemas.openxmlformats.org/officeDocument/2006/relationships/image" Target="../media/image49.png"/><Relationship Id="rId3" Type="http://schemas.openxmlformats.org/officeDocument/2006/relationships/image" Target="../media/image26.png"/><Relationship Id="rId21" Type="http://schemas.openxmlformats.org/officeDocument/2006/relationships/image" Target="../media/image44.png"/><Relationship Id="rId7" Type="http://schemas.openxmlformats.org/officeDocument/2006/relationships/image" Target="../media/image30.png"/><Relationship Id="rId12" Type="http://schemas.openxmlformats.org/officeDocument/2006/relationships/image" Target="../media/image35.png"/><Relationship Id="rId17" Type="http://schemas.openxmlformats.org/officeDocument/2006/relationships/image" Target="../media/image40.png"/><Relationship Id="rId25" Type="http://schemas.openxmlformats.org/officeDocument/2006/relationships/image" Target="../media/image48.png"/><Relationship Id="rId2" Type="http://schemas.openxmlformats.org/officeDocument/2006/relationships/notesSlide" Target="../notesSlides/notesSlide12.xml"/><Relationship Id="rId16" Type="http://schemas.openxmlformats.org/officeDocument/2006/relationships/image" Target="../media/image39.png"/><Relationship Id="rId20" Type="http://schemas.openxmlformats.org/officeDocument/2006/relationships/image" Target="../media/image43.png"/><Relationship Id="rId29" Type="http://schemas.openxmlformats.org/officeDocument/2006/relationships/image" Target="../media/image52.png"/><Relationship Id="rId1" Type="http://schemas.openxmlformats.org/officeDocument/2006/relationships/slideLayout" Target="../slideLayouts/slideLayout4.xml"/><Relationship Id="rId6" Type="http://schemas.openxmlformats.org/officeDocument/2006/relationships/image" Target="../media/image29.png"/><Relationship Id="rId11" Type="http://schemas.openxmlformats.org/officeDocument/2006/relationships/image" Target="../media/image34.png"/><Relationship Id="rId24" Type="http://schemas.openxmlformats.org/officeDocument/2006/relationships/image" Target="../media/image47.png"/><Relationship Id="rId5" Type="http://schemas.openxmlformats.org/officeDocument/2006/relationships/image" Target="../media/image28.png"/><Relationship Id="rId15" Type="http://schemas.openxmlformats.org/officeDocument/2006/relationships/image" Target="../media/image38.png"/><Relationship Id="rId23" Type="http://schemas.openxmlformats.org/officeDocument/2006/relationships/image" Target="../media/image46.png"/><Relationship Id="rId28" Type="http://schemas.openxmlformats.org/officeDocument/2006/relationships/image" Target="../media/image51.png"/><Relationship Id="rId10" Type="http://schemas.openxmlformats.org/officeDocument/2006/relationships/image" Target="../media/image33.png"/><Relationship Id="rId19" Type="http://schemas.openxmlformats.org/officeDocument/2006/relationships/image" Target="../media/image42.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 Id="rId22" Type="http://schemas.openxmlformats.org/officeDocument/2006/relationships/image" Target="../media/image45.png"/><Relationship Id="rId27" Type="http://schemas.openxmlformats.org/officeDocument/2006/relationships/image" Target="../media/image50.png"/></Relationships>
</file>

<file path=ppt/slides/_rels/slide13.xml.rels><?xml version="1.0" encoding="UTF-8" standalone="yes"?>
<Relationships xmlns="http://schemas.openxmlformats.org/package/2006/relationships"><Relationship Id="rId13" Type="http://schemas.openxmlformats.org/officeDocument/2006/relationships/image" Target="../media/image33.png"/><Relationship Id="rId18" Type="http://schemas.openxmlformats.org/officeDocument/2006/relationships/image" Target="../media/image65.png"/><Relationship Id="rId26" Type="http://schemas.openxmlformats.org/officeDocument/2006/relationships/image" Target="../media/image73.png"/><Relationship Id="rId21" Type="http://schemas.openxmlformats.org/officeDocument/2006/relationships/image" Target="../media/image68.png"/><Relationship Id="rId34" Type="http://schemas.openxmlformats.org/officeDocument/2006/relationships/image" Target="../media/image81.png"/><Relationship Id="rId7" Type="http://schemas.openxmlformats.org/officeDocument/2006/relationships/image" Target="../media/image26.png"/><Relationship Id="rId12" Type="http://schemas.openxmlformats.org/officeDocument/2006/relationships/image" Target="../media/image61.png"/><Relationship Id="rId17" Type="http://schemas.openxmlformats.org/officeDocument/2006/relationships/image" Target="../media/image64.png"/><Relationship Id="rId25" Type="http://schemas.openxmlformats.org/officeDocument/2006/relationships/image" Target="../media/image72.png"/><Relationship Id="rId33" Type="http://schemas.openxmlformats.org/officeDocument/2006/relationships/image" Target="../media/image80.png"/><Relationship Id="rId2" Type="http://schemas.openxmlformats.org/officeDocument/2006/relationships/notesSlide" Target="../notesSlides/notesSlide13.xml"/><Relationship Id="rId16" Type="http://schemas.openxmlformats.org/officeDocument/2006/relationships/image" Target="../media/image63.png"/><Relationship Id="rId20" Type="http://schemas.openxmlformats.org/officeDocument/2006/relationships/image" Target="../media/image67.png"/><Relationship Id="rId29" Type="http://schemas.openxmlformats.org/officeDocument/2006/relationships/image" Target="../media/image76.png"/><Relationship Id="rId1" Type="http://schemas.openxmlformats.org/officeDocument/2006/relationships/slideLayout" Target="../slideLayouts/slideLayout4.xml"/><Relationship Id="rId6" Type="http://schemas.openxmlformats.org/officeDocument/2006/relationships/image" Target="../media/image56.png"/><Relationship Id="rId11" Type="http://schemas.openxmlformats.org/officeDocument/2006/relationships/image" Target="../media/image60.png"/><Relationship Id="rId24" Type="http://schemas.openxmlformats.org/officeDocument/2006/relationships/image" Target="../media/image71.png"/><Relationship Id="rId32" Type="http://schemas.openxmlformats.org/officeDocument/2006/relationships/image" Target="../media/image79.png"/><Relationship Id="rId37" Type="http://schemas.openxmlformats.org/officeDocument/2006/relationships/image" Target="../media/image84.png"/><Relationship Id="rId5" Type="http://schemas.openxmlformats.org/officeDocument/2006/relationships/image" Target="../media/image55.png"/><Relationship Id="rId15" Type="http://schemas.openxmlformats.org/officeDocument/2006/relationships/image" Target="../media/image46.png"/><Relationship Id="rId23" Type="http://schemas.openxmlformats.org/officeDocument/2006/relationships/image" Target="../media/image70.png"/><Relationship Id="rId28" Type="http://schemas.openxmlformats.org/officeDocument/2006/relationships/image" Target="../media/image75.png"/><Relationship Id="rId36" Type="http://schemas.openxmlformats.org/officeDocument/2006/relationships/image" Target="../media/image83.png"/><Relationship Id="rId10" Type="http://schemas.openxmlformats.org/officeDocument/2006/relationships/image" Target="../media/image59.png"/><Relationship Id="rId19" Type="http://schemas.openxmlformats.org/officeDocument/2006/relationships/image" Target="../media/image66.png"/><Relationship Id="rId31" Type="http://schemas.openxmlformats.org/officeDocument/2006/relationships/image" Target="../media/image78.png"/><Relationship Id="rId4" Type="http://schemas.openxmlformats.org/officeDocument/2006/relationships/image" Target="../media/image54.png"/><Relationship Id="rId9" Type="http://schemas.openxmlformats.org/officeDocument/2006/relationships/image" Target="../media/image58.png"/><Relationship Id="rId14" Type="http://schemas.openxmlformats.org/officeDocument/2006/relationships/image" Target="../media/image62.png"/><Relationship Id="rId22" Type="http://schemas.openxmlformats.org/officeDocument/2006/relationships/image" Target="../media/image69.png"/><Relationship Id="rId27" Type="http://schemas.openxmlformats.org/officeDocument/2006/relationships/image" Target="../media/image74.png"/><Relationship Id="rId30" Type="http://schemas.openxmlformats.org/officeDocument/2006/relationships/image" Target="../media/image77.png"/><Relationship Id="rId35" Type="http://schemas.openxmlformats.org/officeDocument/2006/relationships/image" Target="../media/image82.png"/><Relationship Id="rId8" Type="http://schemas.openxmlformats.org/officeDocument/2006/relationships/image" Target="../media/image57.png"/><Relationship Id="rId3" Type="http://schemas.openxmlformats.org/officeDocument/2006/relationships/image" Target="../media/image5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arget="../media/image85.jpeg" Type="http://schemas.openxmlformats.org/officeDocument/2006/relationships/image"/><Relationship Id="rId2" Target="../notesSlides/notesSlide15.xml" Type="http://schemas.openxmlformats.org/officeDocument/2006/relationships/notesSlide"/><Relationship Id="rId1" Target="../slideLayouts/slideLayout4.xml" Type="http://schemas.openxmlformats.org/officeDocument/2006/relationships/slideLayout"/></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arget="../media/image87.jpeg" Type="http://schemas.openxmlformats.org/officeDocument/2006/relationships/image"/><Relationship Id="rId2" Target="../notesSlides/notesSlide20.xml" Type="http://schemas.openxmlformats.org/officeDocument/2006/relationships/notesSlide"/><Relationship Id="rId1" Target="../slideLayouts/slideLayout4.xml" Type="http://schemas.openxmlformats.org/officeDocument/2006/relationships/slideLayout"/><Relationship Id="rId4" Target="../media/image88.jpeg" Type="http://schemas.openxmlformats.org/officeDocument/2006/relationships/image"/></Relationships>
</file>

<file path=ppt/slides/_rels/slide21.xml.rels><?xml version="1.0" encoding="UTF-8" standalone="yes" ?><Relationships xmlns="http://schemas.openxmlformats.org/package/2006/relationships"><Relationship Id="rId3" Target="../media/image89.jpeg" Type="http://schemas.openxmlformats.org/officeDocument/2006/relationships/image"/><Relationship Id="rId2" Target="../notesSlides/notesSlide21.xml" Type="http://schemas.openxmlformats.org/officeDocument/2006/relationships/notesSlide"/><Relationship Id="rId1" Target="../slideLayouts/slideLayout4.xml" Type="http://schemas.openxmlformats.org/officeDocument/2006/relationships/slideLayout"/></Relationships>
</file>

<file path=ppt/slides/_rels/slide22.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arget="../media/image93.jpeg" Type="http://schemas.openxmlformats.org/officeDocument/2006/relationships/image"/><Relationship Id="rId2" Target="../notesSlides/notesSlide25.xml" Type="http://schemas.openxmlformats.org/officeDocument/2006/relationships/notesSlide"/><Relationship Id="rId1" Target="../slideLayouts/slideLayout4.xml" Type="http://schemas.openxmlformats.org/officeDocument/2006/relationships/slideLayout"/></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arget="../media/image95.jpeg" Type="http://schemas.openxmlformats.org/officeDocument/2006/relationships/image"/><Relationship Id="rId2" Target="../notesSlides/notesSlide34.xml" Type="http://schemas.openxmlformats.org/officeDocument/2006/relationships/notesSlide"/><Relationship Id="rId1" Target="../slideLayouts/slideLayout4.xml" Type="http://schemas.openxmlformats.org/officeDocument/2006/relationships/slideLayout"/><Relationship Id="rId4" Target="../media/image96.jpeg" Type="http://schemas.openxmlformats.org/officeDocument/2006/relationships/image"/></Relationships>
</file>

<file path=ppt/slides/_rels/slide35.xml.rels><?xml version="1.0" encoding="UTF-8" standalone="yes" ?><Relationships xmlns="http://schemas.openxmlformats.org/package/2006/relationships"><Relationship Id="rId3" Target="../media/image87.jpeg" Type="http://schemas.openxmlformats.org/officeDocument/2006/relationships/image"/><Relationship Id="rId2" Target="../notesSlides/notesSlide35.xml" Type="http://schemas.openxmlformats.org/officeDocument/2006/relationships/notesSlide"/><Relationship Id="rId1" Target="../slideLayouts/slideLayout5.xml" Type="http://schemas.openxmlformats.org/officeDocument/2006/relationships/slideLayout"/><Relationship Id="rId4" Target="../media/image88.jpeg" Type="http://schemas.openxmlformats.org/officeDocument/2006/relationships/image"/></Relationships>
</file>

<file path=ppt/slides/_rels/slide3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arget="../media/image6.jpeg" Type="http://schemas.openxmlformats.org/officeDocument/2006/relationships/image"/><Relationship Id="rId2" Target="../notesSlides/notesSlide4.xml" Type="http://schemas.openxmlformats.org/officeDocument/2006/relationships/notesSlide"/><Relationship Id="rId1" Target="../slideLayouts/slideLayout2.xml" Type="http://schemas.openxmlformats.org/officeDocument/2006/relationships/slideLayout"/></Relationships>
</file>

<file path=ppt/slides/_rels/slide4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9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arget="../media/image7.jpeg" Type="http://schemas.openxmlformats.org/officeDocument/2006/relationships/image"/><Relationship Id="rId2" Target="../notesSlides/notesSlide5.xml" Type="http://schemas.openxmlformats.org/officeDocument/2006/relationships/notesSlide"/><Relationship Id="rId1" Target="../slideLayouts/slideLayout3.xml" Type="http://schemas.openxmlformats.org/officeDocument/2006/relationships/slideLayout"/></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arget="../media/image13.jpeg" Type="http://schemas.openxmlformats.org/officeDocument/2006/relationships/image"/><Relationship Id="rId13" Target="../media/image18.jpeg" Type="http://schemas.openxmlformats.org/officeDocument/2006/relationships/image"/><Relationship Id="rId3" Target="../media/image8.jpeg" Type="http://schemas.openxmlformats.org/officeDocument/2006/relationships/image"/><Relationship Id="rId7" Target="../media/image12.jpeg" Type="http://schemas.openxmlformats.org/officeDocument/2006/relationships/image"/><Relationship Id="rId12" Target="../media/image17.jpeg" Type="http://schemas.openxmlformats.org/officeDocument/2006/relationships/image"/><Relationship Id="rId2" Target="../notesSlides/notesSlide7.xml" Type="http://schemas.openxmlformats.org/officeDocument/2006/relationships/notesSlide"/><Relationship Id="rId1" Target="../slideLayouts/slideLayout3.xml" Type="http://schemas.openxmlformats.org/officeDocument/2006/relationships/slideLayout"/><Relationship Id="rId6" Target="../media/image11.jpeg" Type="http://schemas.openxmlformats.org/officeDocument/2006/relationships/image"/><Relationship Id="rId11" Target="../media/image16.jpeg" Type="http://schemas.openxmlformats.org/officeDocument/2006/relationships/image"/><Relationship Id="rId5" Target="../media/image10.jpeg" Type="http://schemas.openxmlformats.org/officeDocument/2006/relationships/image"/><Relationship Id="rId10" Target="../media/image15.jpeg" Type="http://schemas.openxmlformats.org/officeDocument/2006/relationships/image"/><Relationship Id="rId4" Target="../media/image9.jpeg" Type="http://schemas.openxmlformats.org/officeDocument/2006/relationships/image"/><Relationship Id="rId9" Target="../media/image14.jpeg" Type="http://schemas.openxmlformats.org/officeDocument/2006/relationships/image"/><Relationship Id="rId14" Target="../media/image19.jpeg" Type="http://schemas.openxmlformats.org/officeDocument/2006/relationships/image"/></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grpSp>
        <p:nvGrpSpPr>
          <p:cNvPr id="275" name="Google Shape;275;p1"/>
          <p:cNvGrpSpPr/>
          <p:nvPr/>
        </p:nvGrpSpPr>
        <p:grpSpPr>
          <a:xfrm>
            <a:off x="4901314" y="857167"/>
            <a:ext cx="4115071" cy="3410058"/>
            <a:chOff x="1079350" y="238125"/>
            <a:chExt cx="5461275" cy="4525625"/>
          </a:xfrm>
        </p:grpSpPr>
        <p:sp>
          <p:nvSpPr>
            <p:cNvPr id="276" name="Google Shape;276;p1"/>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7" name="Google Shape;277;p1"/>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8" name="Google Shape;278;p1"/>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9" name="Google Shape;279;p1"/>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1"/>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1" name="Google Shape;281;p1"/>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2" name="Google Shape;282;p1"/>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 name="Google Shape;283;p1"/>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4" name="Google Shape;284;p1"/>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5" name="Google Shape;285;p1"/>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6" name="Google Shape;286;p1"/>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7" name="Google Shape;287;p1"/>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8" name="Google Shape;288;p1"/>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9" name="Google Shape;289;p1"/>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0" name="Google Shape;290;p1"/>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1" name="Google Shape;291;p1"/>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2" name="Google Shape;292;p1"/>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3" name="Google Shape;293;p1"/>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4" name="Google Shape;294;p1"/>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5" name="Google Shape;295;p1"/>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6" name="Google Shape;296;p1"/>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7" name="Google Shape;297;p1"/>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8" name="Google Shape;298;p1"/>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9" name="Google Shape;299;p1"/>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0" name="Google Shape;300;p1"/>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1" name="Google Shape;301;p1"/>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2" name="Google Shape;302;p1"/>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3" name="Google Shape;303;p1"/>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4" name="Google Shape;304;p1"/>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5" name="Google Shape;305;p1"/>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6" name="Google Shape;306;p1"/>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7" name="Google Shape;307;p1"/>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8" name="Google Shape;308;p1"/>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9" name="Google Shape;309;p1"/>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0" name="Google Shape;310;p1"/>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1" name="Google Shape;311;p1"/>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2" name="Google Shape;312;p1"/>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3" name="Google Shape;313;p1"/>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4" name="Google Shape;314;p1"/>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5" name="Google Shape;315;p1"/>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6" name="Google Shape;316;p1"/>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7" name="Google Shape;317;p1"/>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8" name="Google Shape;318;p1"/>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9" name="Google Shape;319;p1"/>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0" name="Google Shape;320;p1"/>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1" name="Google Shape;321;p1"/>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2" name="Google Shape;322;p1"/>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3" name="Google Shape;323;p1"/>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4" name="Google Shape;324;p1"/>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5" name="Google Shape;325;p1"/>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6" name="Google Shape;326;p1"/>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7" name="Google Shape;327;p1"/>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8" name="Google Shape;328;p1"/>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9" name="Google Shape;329;p1"/>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0" name="Google Shape;330;p1"/>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1" name="Google Shape;331;p1"/>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2" name="Google Shape;332;p1"/>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3" name="Google Shape;333;p1"/>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4" name="Google Shape;334;p1"/>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5" name="Google Shape;335;p1"/>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6" name="Google Shape;336;p1"/>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7" name="Google Shape;337;p1"/>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8" name="Google Shape;338;p1"/>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9" name="Google Shape;339;p1"/>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0" name="Google Shape;340;p1"/>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1" name="Google Shape;341;p1"/>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2" name="Google Shape;342;p1"/>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3" name="Google Shape;343;p1"/>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4" name="Google Shape;344;p1"/>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5" name="Google Shape;345;p1"/>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6" name="Google Shape;346;p1"/>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7" name="Google Shape;347;p1"/>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8" name="Google Shape;348;p1"/>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9" name="Google Shape;349;p1"/>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0" name="Google Shape;350;p1"/>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1" name="Google Shape;351;p1"/>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2" name="Google Shape;352;p1"/>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3" name="Google Shape;353;p1"/>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4" name="Google Shape;354;p1"/>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5" name="Google Shape;355;p1"/>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6" name="Google Shape;356;p1"/>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7" name="Google Shape;357;p1"/>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8" name="Google Shape;358;p1"/>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9" name="Google Shape;359;p1"/>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0" name="Google Shape;360;p1"/>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1" name="Google Shape;361;p1"/>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2" name="Google Shape;362;p1"/>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3" name="Google Shape;363;p1"/>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4" name="Google Shape;364;p1"/>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5" name="Google Shape;365;p1"/>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6" name="Google Shape;366;p1"/>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7" name="Google Shape;367;p1"/>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8" name="Google Shape;368;p1"/>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9" name="Google Shape;369;p1"/>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0" name="Google Shape;370;p1"/>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1" name="Google Shape;371;p1"/>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2" name="Google Shape;372;p1"/>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3" name="Google Shape;373;p1"/>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4" name="Google Shape;374;p1"/>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5" name="Google Shape;375;p1"/>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6" name="Google Shape;376;p1"/>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7" name="Google Shape;377;p1"/>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8" name="Google Shape;378;p1"/>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9" name="Google Shape;379;p1"/>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0" name="Google Shape;380;p1"/>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1" name="Google Shape;381;p1"/>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2" name="Google Shape;382;p1"/>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3" name="Google Shape;383;p1"/>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4" name="Google Shape;384;p1"/>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5" name="Google Shape;385;p1"/>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6" name="Google Shape;386;p1"/>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7" name="Google Shape;387;p1"/>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8" name="Google Shape;388;p1"/>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9" name="Google Shape;389;p1"/>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0" name="Google Shape;390;p1"/>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1" name="Google Shape;391;p1"/>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2" name="Google Shape;392;p1"/>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3" name="Google Shape;393;p1"/>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4" name="Google Shape;394;p1"/>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5" name="Google Shape;395;p1"/>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6" name="Google Shape;396;p1"/>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7" name="Google Shape;397;p1"/>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8" name="Google Shape;398;p1"/>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9" name="Google Shape;399;p1"/>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0" name="Google Shape;400;p1"/>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1" name="Google Shape;401;p1"/>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2" name="Google Shape;402;p1"/>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3" name="Google Shape;403;p1"/>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4" name="Google Shape;404;p1"/>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5" name="Google Shape;405;p1"/>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6" name="Google Shape;406;p1"/>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7" name="Google Shape;407;p1"/>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8" name="Google Shape;408;p1"/>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9" name="Google Shape;409;p1"/>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0" name="Google Shape;410;p1"/>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1" name="Google Shape;411;p1"/>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2" name="Google Shape;412;p1"/>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3" name="Google Shape;413;p1"/>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4" name="Google Shape;414;p1"/>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5" name="Google Shape;415;p1"/>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6" name="Google Shape;416;p1"/>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7" name="Google Shape;417;p1"/>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8" name="Google Shape;418;p1"/>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9" name="Google Shape;419;p1"/>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0" name="Google Shape;420;p1"/>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1" name="Google Shape;421;p1"/>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2" name="Google Shape;422;p1"/>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3" name="Google Shape;423;p1"/>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4" name="Google Shape;424;p1"/>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5" name="Google Shape;425;p1"/>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6" name="Google Shape;426;p1"/>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7" name="Google Shape;427;p1"/>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8" name="Google Shape;428;p1"/>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9" name="Google Shape;429;p1"/>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0" name="Google Shape;430;p1"/>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1" name="Google Shape;431;p1"/>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2" name="Google Shape;432;p1"/>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3" name="Google Shape;433;p1"/>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4" name="Google Shape;434;p1"/>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5" name="Google Shape;435;p1"/>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6" name="Google Shape;436;p1"/>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7" name="Google Shape;437;p1"/>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8" name="Google Shape;438;p1"/>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9" name="Google Shape;439;p1"/>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0" name="Google Shape;440;p1"/>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1" name="Google Shape;441;p1"/>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2" name="Google Shape;442;p1"/>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3" name="Google Shape;443;p1"/>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4" name="Google Shape;444;p1"/>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5" name="Google Shape;445;p1"/>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6" name="Google Shape;446;p1"/>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7" name="Google Shape;447;p1"/>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8" name="Google Shape;448;p1"/>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9" name="Google Shape;449;p1"/>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0" name="Google Shape;450;p1"/>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1" name="Google Shape;451;p1"/>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2" name="Google Shape;452;p1"/>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3" name="Google Shape;453;p1"/>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4" name="Google Shape;454;p1"/>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5" name="Google Shape;455;p1"/>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6" name="Google Shape;456;p1"/>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7" name="Google Shape;457;p1"/>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8" name="Google Shape;458;p1"/>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9" name="Google Shape;459;p1"/>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0" name="Google Shape;460;p1"/>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1" name="Google Shape;461;p1"/>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2" name="Google Shape;462;p1"/>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3" name="Google Shape;463;p1"/>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4" name="Google Shape;464;p1"/>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5" name="Google Shape;465;p1"/>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6" name="Google Shape;466;p1"/>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7" name="Google Shape;467;p1"/>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8" name="Google Shape;468;p1"/>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9" name="Google Shape;469;p1"/>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0" name="Google Shape;470;p1"/>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1" name="Google Shape;471;p1"/>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2" name="Google Shape;472;p1"/>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3" name="Google Shape;473;p1"/>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4" name="Google Shape;474;p1"/>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5" name="Google Shape;475;p1"/>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6" name="Google Shape;476;p1"/>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7" name="Google Shape;477;p1"/>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8" name="Google Shape;478;p1"/>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9" name="Google Shape;479;p1"/>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0" name="Google Shape;480;p1"/>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1" name="Google Shape;481;p1"/>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2" name="Google Shape;482;p1"/>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3" name="Google Shape;483;p1"/>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4" name="Google Shape;484;p1"/>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5" name="Google Shape;485;p1"/>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6" name="Google Shape;486;p1"/>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7" name="Google Shape;487;p1"/>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8" name="Google Shape;488;p1"/>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9" name="Google Shape;489;p1"/>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0" name="Google Shape;490;p1"/>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1" name="Google Shape;491;p1"/>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2" name="Google Shape;492;p1"/>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3" name="Google Shape;493;p1"/>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4" name="Google Shape;494;p1"/>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5" name="Google Shape;495;p1"/>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6" name="Google Shape;496;p1"/>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7" name="Google Shape;497;p1"/>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8" name="Google Shape;498;p1"/>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9" name="Google Shape;499;p1"/>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0" name="Google Shape;500;p1"/>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1" name="Google Shape;501;p1"/>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2" name="Google Shape;502;p1"/>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3" name="Google Shape;503;p1"/>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4" name="Google Shape;504;p1"/>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5" name="Google Shape;505;p1"/>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6" name="Google Shape;506;p1"/>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7" name="Google Shape;507;p1"/>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8" name="Google Shape;508;p1"/>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9" name="Google Shape;509;p1"/>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0" name="Google Shape;510;p1"/>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1" name="Google Shape;511;p1"/>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2" name="Google Shape;512;p1"/>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3" name="Google Shape;513;p1"/>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4" name="Google Shape;514;p1"/>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5" name="Google Shape;515;p1"/>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6" name="Google Shape;516;p1"/>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7" name="Google Shape;517;p1"/>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8" name="Google Shape;518;p1"/>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9" name="Google Shape;519;p1"/>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0" name="Google Shape;520;p1"/>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1" name="Google Shape;521;p1"/>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2" name="Google Shape;522;p1"/>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3" name="Google Shape;523;p1"/>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4" name="Google Shape;524;p1"/>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5" name="Google Shape;525;p1"/>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6" name="Google Shape;526;p1"/>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7" name="Google Shape;527;p1"/>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8" name="Google Shape;528;p1"/>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9" name="Google Shape;529;p1"/>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0" name="Google Shape;530;p1"/>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1" name="Google Shape;531;p1"/>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2" name="Google Shape;532;p1"/>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3" name="Google Shape;533;p1"/>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4" name="Google Shape;534;p1"/>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5" name="Google Shape;535;p1"/>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6" name="Google Shape;536;p1"/>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7" name="Google Shape;537;p1"/>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8" name="Google Shape;538;p1"/>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9" name="Google Shape;539;p1"/>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0" name="Google Shape;540;p1"/>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1" name="Google Shape;541;p1"/>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2" name="Google Shape;542;p1"/>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3" name="Google Shape;543;p1"/>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4" name="Google Shape;544;p1"/>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5" name="Google Shape;545;p1"/>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6" name="Google Shape;546;p1"/>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7" name="Google Shape;547;p1"/>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8" name="Google Shape;548;p1"/>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9" name="Google Shape;549;p1"/>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0" name="Google Shape;550;p1"/>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1" name="Google Shape;551;p1"/>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2" name="Google Shape;552;p1"/>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3" name="Google Shape;553;p1"/>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4" name="Google Shape;554;p1"/>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5" name="Google Shape;555;p1"/>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6" name="Google Shape;556;p1"/>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7" name="Google Shape;557;p1"/>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8" name="Google Shape;558;p1"/>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9" name="Google Shape;559;p1"/>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0" name="Google Shape;560;p1"/>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1" name="Google Shape;561;p1"/>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2" name="Google Shape;562;p1"/>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3" name="Google Shape;563;p1"/>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4" name="Google Shape;564;p1"/>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5" name="Google Shape;565;p1"/>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6" name="Google Shape;566;p1"/>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7" name="Google Shape;567;p1"/>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8" name="Google Shape;568;p1"/>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9" name="Google Shape;569;p1"/>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0" name="Google Shape;570;p1"/>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1" name="Google Shape;571;p1"/>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2" name="Google Shape;572;p1"/>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3" name="Google Shape;573;p1"/>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4" name="Google Shape;574;p1"/>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5" name="Google Shape;575;p1"/>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6" name="Google Shape;576;p1"/>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7" name="Google Shape;577;p1"/>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8" name="Google Shape;578;p1"/>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9" name="Google Shape;579;p1"/>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0" name="Google Shape;580;p1"/>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1" name="Google Shape;581;p1"/>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2" name="Google Shape;582;p1"/>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3" name="Google Shape;583;p1"/>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4" name="Google Shape;584;p1"/>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5" name="Google Shape;585;p1"/>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6" name="Google Shape;586;p1"/>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7" name="Google Shape;587;p1"/>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8" name="Google Shape;588;p1"/>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9" name="Google Shape;589;p1"/>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0" name="Google Shape;590;p1"/>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591" name="Google Shape;591;p1"/>
          <p:cNvSpPr txBox="1">
            <a:spLocks noGrp="1"/>
          </p:cNvSpPr>
          <p:nvPr>
            <p:ph type="ctrTitle"/>
          </p:nvPr>
        </p:nvSpPr>
        <p:spPr>
          <a:xfrm>
            <a:off x="457036" y="857167"/>
            <a:ext cx="5204293" cy="1042467"/>
          </a:xfrm>
          <a:prstGeom prst="rect">
            <a:avLst/>
          </a:prstGeom>
          <a:noFill/>
          <a:ln>
            <a:noFill/>
          </a:ln>
        </p:spPr>
        <p:txBody>
          <a:bodyPr spcFirstLastPara="1" wrap="square" lIns="146275" tIns="146275" rIns="146275" bIns="146275" anchor="ctr" anchorCtr="0">
            <a:noAutofit/>
          </a:bodyPr>
          <a:lstStyle/>
          <a:p>
            <a:pPr marL="0" lvl="0" indent="0" algn="l" rtl="0">
              <a:lnSpc>
                <a:spcPct val="100000"/>
              </a:lnSpc>
              <a:spcBef>
                <a:spcPts val="0"/>
              </a:spcBef>
              <a:spcAft>
                <a:spcPts val="0"/>
              </a:spcAft>
              <a:buSzPts val="5200"/>
              <a:buNone/>
            </a:pPr>
            <a:r>
              <a:rPr lang="en-US" sz="2400" b="1">
                <a:solidFill>
                  <a:srgbClr val="327176"/>
                </a:solidFill>
                <a:latin typeface="Arial"/>
                <a:ea typeface="Arial"/>
                <a:cs typeface="Arial"/>
                <a:sym typeface="Arial"/>
              </a:rPr>
              <a:t>TRAINING PROGRAMME </a:t>
            </a:r>
            <a:br>
              <a:rPr lang="en-US" sz="2400" b="1">
                <a:solidFill>
                  <a:srgbClr val="327176"/>
                </a:solidFill>
                <a:latin typeface="Arial"/>
                <a:ea typeface="Arial"/>
                <a:cs typeface="Arial"/>
                <a:sym typeface="Arial"/>
              </a:rPr>
            </a:br>
            <a:r>
              <a:rPr lang="en-US" sz="2400" b="1">
                <a:solidFill>
                  <a:srgbClr val="327176"/>
                </a:solidFill>
                <a:latin typeface="Arial"/>
                <a:ea typeface="Arial"/>
                <a:cs typeface="Arial"/>
                <a:sym typeface="Arial"/>
              </a:rPr>
              <a:t>FOR INDUSTRIAL ENTERPRISEs</a:t>
            </a:r>
            <a:endParaRPr sz="2400" b="1">
              <a:solidFill>
                <a:srgbClr val="327176"/>
              </a:solidFill>
              <a:latin typeface="Arial"/>
              <a:ea typeface="Arial"/>
              <a:cs typeface="Arial"/>
              <a:sym typeface="Arial"/>
            </a:endParaRPr>
          </a:p>
        </p:txBody>
      </p:sp>
      <p:sp>
        <p:nvSpPr>
          <p:cNvPr id="592" name="Google Shape;592;p1"/>
          <p:cNvSpPr txBox="1">
            <a:spLocks noGrp="1"/>
          </p:cNvSpPr>
          <p:nvPr>
            <p:ph type="subTitle" idx="1"/>
          </p:nvPr>
        </p:nvSpPr>
        <p:spPr>
          <a:xfrm>
            <a:off x="536549" y="2571750"/>
            <a:ext cx="4361454" cy="1042467"/>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2800"/>
              <a:buNone/>
            </a:pPr>
            <a:r>
              <a:rPr lang="en-US" sz="1600" b="1" u="sng">
                <a:solidFill>
                  <a:srgbClr val="327176"/>
                </a:solidFill>
              </a:rPr>
              <a:t>Module 7.6:</a:t>
            </a:r>
            <a:endParaRPr/>
          </a:p>
          <a:p>
            <a:pPr marL="0" lvl="0" indent="0" algn="l" rtl="0">
              <a:lnSpc>
                <a:spcPct val="100000"/>
              </a:lnSpc>
              <a:spcBef>
                <a:spcPts val="600"/>
              </a:spcBef>
              <a:spcAft>
                <a:spcPts val="0"/>
              </a:spcAft>
              <a:buSzPts val="2800"/>
              <a:buNone/>
            </a:pPr>
            <a:r>
              <a:rPr lang="en-US" sz="1400" b="1">
                <a:solidFill>
                  <a:srgbClr val="327176"/>
                </a:solidFill>
              </a:rPr>
              <a:t>Introducing the characteristics of the technological line in the Textile Industry.</a:t>
            </a:r>
            <a:endParaRPr sz="1400" b="1">
              <a:solidFill>
                <a:srgbClr val="327176"/>
              </a:solidFill>
            </a:endParaRPr>
          </a:p>
        </p:txBody>
      </p:sp>
      <p:sp>
        <p:nvSpPr>
          <p:cNvPr id="593" name="Google Shape;593;p1"/>
          <p:cNvSpPr txBox="1"/>
          <p:nvPr/>
        </p:nvSpPr>
        <p:spPr>
          <a:xfrm>
            <a:off x="457036" y="1899634"/>
            <a:ext cx="3232369" cy="276999"/>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None/>
            </a:pPr>
            <a:r>
              <a:rPr lang="en-US" sz="1200" b="1" i="0" u="none" strike="noStrike" cap="none">
                <a:solidFill>
                  <a:srgbClr val="00B0F0"/>
                </a:solidFill>
                <a:latin typeface="Arial"/>
                <a:ea typeface="Arial"/>
                <a:cs typeface="Arial"/>
                <a:sym typeface="Arial"/>
              </a:rPr>
              <a:t>MANAGEMENT OFFICERS </a:t>
            </a:r>
            <a:endParaRPr sz="1200" b="1" i="0" u="none" strike="noStrike" cap="none">
              <a:solidFill>
                <a:srgbClr val="00B0F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06"/>
        <p:cNvGrpSpPr/>
        <p:nvPr/>
      </p:nvGrpSpPr>
      <p:grpSpPr>
        <a:xfrm>
          <a:off x="0" y="0"/>
          <a:ext cx="0" cy="0"/>
          <a:chOff x="0" y="0"/>
          <a:chExt cx="0" cy="0"/>
        </a:xfrm>
      </p:grpSpPr>
      <p:sp>
        <p:nvSpPr>
          <p:cNvPr id="707" name="Google Shape;707;p10"/>
          <p:cNvSpPr txBox="1">
            <a:spLocks noGrp="1"/>
          </p:cNvSpPr>
          <p:nvPr>
            <p:ph type="title"/>
          </p:nvPr>
        </p:nvSpPr>
        <p:spPr>
          <a:xfrm>
            <a:off x="628650" y="295878"/>
            <a:ext cx="7886700" cy="640556"/>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sz="2400">
                <a:solidFill>
                  <a:srgbClr val="327176"/>
                </a:solidFill>
              </a:rPr>
              <a:t>YARN PRODUCTION</a:t>
            </a:r>
            <a:endParaRPr sz="2400" b="1">
              <a:solidFill>
                <a:srgbClr val="327176"/>
              </a:solidFill>
            </a:endParaRPr>
          </a:p>
        </p:txBody>
      </p:sp>
      <p:pic>
        <p:nvPicPr>
          <p:cNvPr id="708" name="Google Shape;708;p10"/>
          <p:cNvPicPr preferRelativeResize="0"/>
          <p:nvPr/>
        </p:nvPicPr>
        <p:blipFill rotWithShape="1">
          <a:blip r:embed="rId3">
            <a:alphaModFix/>
          </a:blip>
          <a:srcRect/>
          <a:stretch/>
        </p:blipFill>
        <p:spPr>
          <a:xfrm>
            <a:off x="4825388" y="1355074"/>
            <a:ext cx="3855215" cy="2570143"/>
          </a:xfrm>
          <a:prstGeom prst="rect">
            <a:avLst/>
          </a:prstGeom>
          <a:noFill/>
          <a:ln>
            <a:noFill/>
          </a:ln>
        </p:spPr>
      </p:pic>
      <p:pic>
        <p:nvPicPr>
          <p:cNvPr id="709" name="Google Shape;709;p10"/>
          <p:cNvPicPr preferRelativeResize="0"/>
          <p:nvPr/>
        </p:nvPicPr>
        <p:blipFill rotWithShape="1">
          <a:blip r:embed="rId4">
            <a:alphaModFix/>
          </a:blip>
          <a:srcRect/>
          <a:stretch/>
        </p:blipFill>
        <p:spPr>
          <a:xfrm>
            <a:off x="439507" y="1355074"/>
            <a:ext cx="3846755" cy="256450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sp>
        <p:nvSpPr>
          <p:cNvPr id="714" name="Google Shape;714;p11"/>
          <p:cNvSpPr txBox="1"/>
          <p:nvPr/>
        </p:nvSpPr>
        <p:spPr>
          <a:xfrm>
            <a:off x="341523" y="1246298"/>
            <a:ext cx="3620626" cy="3297506"/>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25000"/>
              </a:lnSpc>
              <a:spcBef>
                <a:spcPts val="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Raw materials such as cotton and polyester are mainly imported from countries like Australia, the United States, Brazil, etc.</a:t>
            </a:r>
            <a:endParaRPr/>
          </a:p>
          <a:p>
            <a:pPr marL="285750" marR="0" lvl="0" indent="-285750" algn="just" rtl="0">
              <a:lnSpc>
                <a:spcPct val="125000"/>
              </a:lnSpc>
              <a:spcBef>
                <a:spcPts val="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Production process: Fibers and cotton are spun into natural yarn by textile and spinning mills. The remaining type of yarn is synthetic yarn, which is created through petrochemical processes using raw materials such as oil and gas.</a:t>
            </a:r>
            <a:endParaRPr/>
          </a:p>
          <a:p>
            <a:pPr marL="285750" marR="0" lvl="0" indent="-285750" algn="just" rtl="0">
              <a:lnSpc>
                <a:spcPct val="125000"/>
              </a:lnSpc>
              <a:spcBef>
                <a:spcPts val="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Vietnam is the 6th largest exporter of fibers and yarns in the world</a:t>
            </a:r>
            <a:endParaRPr/>
          </a:p>
        </p:txBody>
      </p:sp>
      <p:pic>
        <p:nvPicPr>
          <p:cNvPr id="715" name="Google Shape;715;p11"/>
          <p:cNvPicPr preferRelativeResize="0"/>
          <p:nvPr/>
        </p:nvPicPr>
        <p:blipFill rotWithShape="1">
          <a:blip r:embed="rId3">
            <a:alphaModFix/>
          </a:blip>
          <a:srcRect/>
          <a:stretch/>
        </p:blipFill>
        <p:spPr>
          <a:xfrm>
            <a:off x="4365253" y="1373510"/>
            <a:ext cx="2106188" cy="1353226"/>
          </a:xfrm>
          <a:prstGeom prst="rect">
            <a:avLst/>
          </a:prstGeom>
          <a:noFill/>
          <a:ln>
            <a:noFill/>
          </a:ln>
        </p:spPr>
      </p:pic>
      <p:pic>
        <p:nvPicPr>
          <p:cNvPr id="716" name="Google Shape;716;p11"/>
          <p:cNvPicPr preferRelativeResize="0"/>
          <p:nvPr/>
        </p:nvPicPr>
        <p:blipFill rotWithShape="1">
          <a:blip r:embed="rId4">
            <a:alphaModFix/>
          </a:blip>
          <a:srcRect/>
          <a:stretch/>
        </p:blipFill>
        <p:spPr>
          <a:xfrm>
            <a:off x="4365253" y="2726736"/>
            <a:ext cx="2106188" cy="1408514"/>
          </a:xfrm>
          <a:prstGeom prst="rect">
            <a:avLst/>
          </a:prstGeom>
          <a:noFill/>
          <a:ln>
            <a:noFill/>
          </a:ln>
        </p:spPr>
      </p:pic>
      <p:pic>
        <p:nvPicPr>
          <p:cNvPr id="717" name="Google Shape;717;p11"/>
          <p:cNvPicPr preferRelativeResize="0"/>
          <p:nvPr/>
        </p:nvPicPr>
        <p:blipFill rotWithShape="1">
          <a:blip r:embed="rId5">
            <a:alphaModFix/>
          </a:blip>
          <a:srcRect/>
          <a:stretch/>
        </p:blipFill>
        <p:spPr>
          <a:xfrm>
            <a:off x="6471441" y="1369834"/>
            <a:ext cx="2106188" cy="1346516"/>
          </a:xfrm>
          <a:prstGeom prst="rect">
            <a:avLst/>
          </a:prstGeom>
          <a:noFill/>
          <a:ln>
            <a:noFill/>
          </a:ln>
        </p:spPr>
      </p:pic>
      <p:pic>
        <p:nvPicPr>
          <p:cNvPr id="718" name="Google Shape;718;p11"/>
          <p:cNvPicPr preferRelativeResize="0"/>
          <p:nvPr/>
        </p:nvPicPr>
        <p:blipFill rotWithShape="1">
          <a:blip r:embed="rId6">
            <a:alphaModFix/>
          </a:blip>
          <a:srcRect/>
          <a:stretch/>
        </p:blipFill>
        <p:spPr>
          <a:xfrm>
            <a:off x="6471441" y="2716350"/>
            <a:ext cx="2106188" cy="1408514"/>
          </a:xfrm>
          <a:prstGeom prst="rect">
            <a:avLst/>
          </a:prstGeom>
          <a:noFill/>
          <a:ln>
            <a:noFill/>
          </a:ln>
        </p:spPr>
      </p:pic>
      <p:sp>
        <p:nvSpPr>
          <p:cNvPr id="719" name="Google Shape;719;p11"/>
          <p:cNvSpPr txBox="1">
            <a:spLocks noGrp="1"/>
          </p:cNvSpPr>
          <p:nvPr>
            <p:ph type="title"/>
          </p:nvPr>
        </p:nvSpPr>
        <p:spPr>
          <a:xfrm>
            <a:off x="628650" y="295878"/>
            <a:ext cx="7886700" cy="640556"/>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sz="2400">
                <a:solidFill>
                  <a:srgbClr val="327176"/>
                </a:solidFill>
                <a:latin typeface="Arial"/>
                <a:ea typeface="Arial"/>
                <a:cs typeface="Arial"/>
                <a:sym typeface="Arial"/>
              </a:rPr>
              <a:t>YARN PRODUCTION</a:t>
            </a:r>
            <a:endParaRPr sz="2400" b="1">
              <a:solidFill>
                <a:srgbClr val="327176"/>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724" name="Google Shape;724;p12"/>
          <p:cNvSpPr txBox="1">
            <a:spLocks noGrp="1"/>
          </p:cNvSpPr>
          <p:nvPr>
            <p:ph type="title"/>
          </p:nvPr>
        </p:nvSpPr>
        <p:spPr>
          <a:xfrm>
            <a:off x="0" y="419098"/>
            <a:ext cx="9144000" cy="391774"/>
          </a:xfrm>
          <a:prstGeom prst="rect">
            <a:avLst/>
          </a:prstGeom>
          <a:noFill/>
          <a:ln>
            <a:noFill/>
          </a:ln>
        </p:spPr>
        <p:txBody>
          <a:bodyPr spcFirstLastPara="1" wrap="square" lIns="0" tIns="9525" rIns="0" bIns="0" anchor="ctr" anchorCtr="0">
            <a:spAutoFit/>
          </a:bodyPr>
          <a:lstStyle/>
          <a:p>
            <a:pPr marL="9525" lvl="0" indent="0" algn="ctr" rtl="0">
              <a:lnSpc>
                <a:spcPct val="100000"/>
              </a:lnSpc>
              <a:spcBef>
                <a:spcPts val="75"/>
              </a:spcBef>
              <a:spcAft>
                <a:spcPts val="0"/>
              </a:spcAft>
              <a:buSzPts val="2800"/>
              <a:buNone/>
            </a:pPr>
            <a:r>
              <a:rPr lang="en-US" sz="2400">
                <a:solidFill>
                  <a:srgbClr val="327176"/>
                </a:solidFill>
                <a:latin typeface="Arial"/>
                <a:ea typeface="Arial"/>
                <a:cs typeface="Arial"/>
                <a:sym typeface="Arial"/>
              </a:rPr>
              <a:t>YARN PRODUCTION (AKA SPINNING)</a:t>
            </a:r>
            <a:endParaRPr sz="2400">
              <a:solidFill>
                <a:srgbClr val="327176"/>
              </a:solidFill>
              <a:latin typeface="Arial"/>
              <a:ea typeface="Arial"/>
              <a:cs typeface="Arial"/>
              <a:sym typeface="Arial"/>
            </a:endParaRPr>
          </a:p>
        </p:txBody>
      </p:sp>
      <p:grpSp>
        <p:nvGrpSpPr>
          <p:cNvPr id="725" name="Google Shape;725;p12"/>
          <p:cNvGrpSpPr/>
          <p:nvPr/>
        </p:nvGrpSpPr>
        <p:grpSpPr>
          <a:xfrm>
            <a:off x="357240" y="1597210"/>
            <a:ext cx="6854691" cy="2970780"/>
            <a:chOff x="0" y="2207438"/>
            <a:chExt cx="9139589" cy="3961040"/>
          </a:xfrm>
        </p:grpSpPr>
        <p:sp>
          <p:nvSpPr>
            <p:cNvPr id="726" name="Google Shape;726;p12"/>
            <p:cNvSpPr/>
            <p:nvPr/>
          </p:nvSpPr>
          <p:spPr>
            <a:xfrm>
              <a:off x="2574" y="2207438"/>
              <a:ext cx="9137015" cy="3957954"/>
            </a:xfrm>
            <a:custGeom>
              <a:avLst/>
              <a:gdLst/>
              <a:ahLst/>
              <a:cxnLst/>
              <a:rect l="l" t="t" r="r" b="b"/>
              <a:pathLst>
                <a:path w="9137015" h="3957954" extrusionOk="0">
                  <a:moveTo>
                    <a:pt x="9136818" y="0"/>
                  </a:moveTo>
                  <a:lnTo>
                    <a:pt x="0" y="0"/>
                  </a:lnTo>
                  <a:lnTo>
                    <a:pt x="0" y="3957864"/>
                  </a:lnTo>
                  <a:lnTo>
                    <a:pt x="9136818" y="3957864"/>
                  </a:lnTo>
                  <a:lnTo>
                    <a:pt x="9136818"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727" name="Google Shape;727;p12"/>
            <p:cNvSpPr/>
            <p:nvPr/>
          </p:nvSpPr>
          <p:spPr>
            <a:xfrm>
              <a:off x="0" y="6165303"/>
              <a:ext cx="9139555" cy="3175"/>
            </a:xfrm>
            <a:custGeom>
              <a:avLst/>
              <a:gdLst/>
              <a:ahLst/>
              <a:cxnLst/>
              <a:rect l="l" t="t" r="r" b="b"/>
              <a:pathLst>
                <a:path w="9139555" h="3175" extrusionOk="0">
                  <a:moveTo>
                    <a:pt x="2565" y="1295"/>
                  </a:moveTo>
                  <a:lnTo>
                    <a:pt x="2197" y="381"/>
                  </a:lnTo>
                  <a:lnTo>
                    <a:pt x="1282" y="0"/>
                  </a:lnTo>
                  <a:lnTo>
                    <a:pt x="368" y="381"/>
                  </a:lnTo>
                  <a:lnTo>
                    <a:pt x="0" y="1295"/>
                  </a:lnTo>
                  <a:lnTo>
                    <a:pt x="368" y="2209"/>
                  </a:lnTo>
                  <a:lnTo>
                    <a:pt x="1282" y="2578"/>
                  </a:lnTo>
                  <a:lnTo>
                    <a:pt x="2197" y="2209"/>
                  </a:lnTo>
                  <a:lnTo>
                    <a:pt x="2565" y="1295"/>
                  </a:lnTo>
                  <a:close/>
                </a:path>
                <a:path w="9139555" h="3175" extrusionOk="0">
                  <a:moveTo>
                    <a:pt x="435533" y="1295"/>
                  </a:moveTo>
                  <a:lnTo>
                    <a:pt x="435165" y="381"/>
                  </a:lnTo>
                  <a:lnTo>
                    <a:pt x="434251" y="0"/>
                  </a:lnTo>
                  <a:lnTo>
                    <a:pt x="433336" y="381"/>
                  </a:lnTo>
                  <a:lnTo>
                    <a:pt x="432968" y="1295"/>
                  </a:lnTo>
                  <a:lnTo>
                    <a:pt x="433336" y="2209"/>
                  </a:lnTo>
                  <a:lnTo>
                    <a:pt x="434251" y="2578"/>
                  </a:lnTo>
                  <a:lnTo>
                    <a:pt x="435165" y="2209"/>
                  </a:lnTo>
                  <a:lnTo>
                    <a:pt x="435533" y="1295"/>
                  </a:lnTo>
                  <a:close/>
                </a:path>
                <a:path w="9139555" h="3175" extrusionOk="0">
                  <a:moveTo>
                    <a:pt x="868337" y="1295"/>
                  </a:moveTo>
                  <a:lnTo>
                    <a:pt x="867956" y="381"/>
                  </a:lnTo>
                  <a:lnTo>
                    <a:pt x="867054" y="0"/>
                  </a:lnTo>
                  <a:lnTo>
                    <a:pt x="866140" y="381"/>
                  </a:lnTo>
                  <a:lnTo>
                    <a:pt x="865759" y="1295"/>
                  </a:lnTo>
                  <a:lnTo>
                    <a:pt x="866140" y="2209"/>
                  </a:lnTo>
                  <a:lnTo>
                    <a:pt x="867054" y="2578"/>
                  </a:lnTo>
                  <a:lnTo>
                    <a:pt x="867956" y="2209"/>
                  </a:lnTo>
                  <a:lnTo>
                    <a:pt x="868337" y="1295"/>
                  </a:lnTo>
                  <a:close/>
                </a:path>
                <a:path w="9139555" h="3175" extrusionOk="0">
                  <a:moveTo>
                    <a:pt x="1301267" y="1295"/>
                  </a:moveTo>
                  <a:lnTo>
                    <a:pt x="1300886" y="381"/>
                  </a:lnTo>
                  <a:lnTo>
                    <a:pt x="1299972" y="0"/>
                  </a:lnTo>
                  <a:lnTo>
                    <a:pt x="1299070" y="381"/>
                  </a:lnTo>
                  <a:lnTo>
                    <a:pt x="1298689" y="1295"/>
                  </a:lnTo>
                  <a:lnTo>
                    <a:pt x="1299070" y="2209"/>
                  </a:lnTo>
                  <a:lnTo>
                    <a:pt x="1299972" y="2578"/>
                  </a:lnTo>
                  <a:lnTo>
                    <a:pt x="1300886" y="2209"/>
                  </a:lnTo>
                  <a:lnTo>
                    <a:pt x="1301267" y="1295"/>
                  </a:lnTo>
                  <a:close/>
                </a:path>
                <a:path w="9139555" h="3175" extrusionOk="0">
                  <a:moveTo>
                    <a:pt x="1734019" y="1295"/>
                  </a:moveTo>
                  <a:lnTo>
                    <a:pt x="1733638" y="381"/>
                  </a:lnTo>
                  <a:lnTo>
                    <a:pt x="1732737" y="0"/>
                  </a:lnTo>
                  <a:lnTo>
                    <a:pt x="1731822" y="381"/>
                  </a:lnTo>
                  <a:lnTo>
                    <a:pt x="1731441" y="1295"/>
                  </a:lnTo>
                  <a:lnTo>
                    <a:pt x="1731822" y="2209"/>
                  </a:lnTo>
                  <a:lnTo>
                    <a:pt x="1732737" y="2578"/>
                  </a:lnTo>
                  <a:lnTo>
                    <a:pt x="1733638" y="2209"/>
                  </a:lnTo>
                  <a:lnTo>
                    <a:pt x="1734019" y="1295"/>
                  </a:lnTo>
                  <a:close/>
                </a:path>
                <a:path w="9139555" h="3175" extrusionOk="0">
                  <a:moveTo>
                    <a:pt x="2166950" y="1295"/>
                  </a:moveTo>
                  <a:lnTo>
                    <a:pt x="2166569" y="381"/>
                  </a:lnTo>
                  <a:lnTo>
                    <a:pt x="2165667" y="0"/>
                  </a:lnTo>
                  <a:lnTo>
                    <a:pt x="2164753" y="381"/>
                  </a:lnTo>
                  <a:lnTo>
                    <a:pt x="2164372" y="1295"/>
                  </a:lnTo>
                  <a:lnTo>
                    <a:pt x="2164753" y="2209"/>
                  </a:lnTo>
                  <a:lnTo>
                    <a:pt x="2165667" y="2578"/>
                  </a:lnTo>
                  <a:lnTo>
                    <a:pt x="2166569" y="2209"/>
                  </a:lnTo>
                  <a:lnTo>
                    <a:pt x="2166950" y="1295"/>
                  </a:lnTo>
                  <a:close/>
                </a:path>
                <a:path w="9139555" h="3175" extrusionOk="0">
                  <a:moveTo>
                    <a:pt x="2754515" y="1295"/>
                  </a:moveTo>
                  <a:lnTo>
                    <a:pt x="2754147" y="381"/>
                  </a:lnTo>
                  <a:lnTo>
                    <a:pt x="2753233" y="0"/>
                  </a:lnTo>
                  <a:lnTo>
                    <a:pt x="2752318" y="381"/>
                  </a:lnTo>
                  <a:lnTo>
                    <a:pt x="2751937" y="1295"/>
                  </a:lnTo>
                  <a:lnTo>
                    <a:pt x="2752318" y="2209"/>
                  </a:lnTo>
                  <a:lnTo>
                    <a:pt x="2753233" y="2578"/>
                  </a:lnTo>
                  <a:lnTo>
                    <a:pt x="2754147" y="2209"/>
                  </a:lnTo>
                  <a:lnTo>
                    <a:pt x="2754515" y="1295"/>
                  </a:lnTo>
                  <a:close/>
                </a:path>
                <a:path w="9139555" h="3175" extrusionOk="0">
                  <a:moveTo>
                    <a:pt x="3187281" y="1295"/>
                  </a:moveTo>
                  <a:lnTo>
                    <a:pt x="3186900" y="381"/>
                  </a:lnTo>
                  <a:lnTo>
                    <a:pt x="3185985" y="0"/>
                  </a:lnTo>
                  <a:lnTo>
                    <a:pt x="3185071" y="381"/>
                  </a:lnTo>
                  <a:lnTo>
                    <a:pt x="3184702" y="1295"/>
                  </a:lnTo>
                  <a:lnTo>
                    <a:pt x="3185071" y="2209"/>
                  </a:lnTo>
                  <a:lnTo>
                    <a:pt x="3185985" y="2578"/>
                  </a:lnTo>
                  <a:lnTo>
                    <a:pt x="3186900" y="2209"/>
                  </a:lnTo>
                  <a:lnTo>
                    <a:pt x="3187281" y="1295"/>
                  </a:lnTo>
                  <a:close/>
                </a:path>
                <a:path w="9139555" h="3175" extrusionOk="0">
                  <a:moveTo>
                    <a:pt x="3620287" y="1295"/>
                  </a:moveTo>
                  <a:lnTo>
                    <a:pt x="3619906" y="381"/>
                  </a:lnTo>
                  <a:lnTo>
                    <a:pt x="3619004" y="0"/>
                  </a:lnTo>
                  <a:lnTo>
                    <a:pt x="3618090" y="381"/>
                  </a:lnTo>
                  <a:lnTo>
                    <a:pt x="3617709" y="1295"/>
                  </a:lnTo>
                  <a:lnTo>
                    <a:pt x="3618090" y="2209"/>
                  </a:lnTo>
                  <a:lnTo>
                    <a:pt x="3619004" y="2578"/>
                  </a:lnTo>
                  <a:lnTo>
                    <a:pt x="3619906" y="2209"/>
                  </a:lnTo>
                  <a:lnTo>
                    <a:pt x="3620287" y="1295"/>
                  </a:lnTo>
                  <a:close/>
                </a:path>
                <a:path w="9139555" h="3175" extrusionOk="0">
                  <a:moveTo>
                    <a:pt x="4053040" y="1295"/>
                  </a:moveTo>
                  <a:lnTo>
                    <a:pt x="4052671" y="381"/>
                  </a:lnTo>
                  <a:lnTo>
                    <a:pt x="4051757" y="0"/>
                  </a:lnTo>
                  <a:lnTo>
                    <a:pt x="4050842" y="381"/>
                  </a:lnTo>
                  <a:lnTo>
                    <a:pt x="4050474" y="1295"/>
                  </a:lnTo>
                  <a:lnTo>
                    <a:pt x="4050842" y="2209"/>
                  </a:lnTo>
                  <a:lnTo>
                    <a:pt x="4051757" y="2578"/>
                  </a:lnTo>
                  <a:lnTo>
                    <a:pt x="4052671" y="2209"/>
                  </a:lnTo>
                  <a:lnTo>
                    <a:pt x="4053040" y="1295"/>
                  </a:lnTo>
                  <a:close/>
                </a:path>
                <a:path w="9139555" h="3175" extrusionOk="0">
                  <a:moveTo>
                    <a:pt x="4640529" y="1295"/>
                  </a:moveTo>
                  <a:lnTo>
                    <a:pt x="4640148" y="381"/>
                  </a:lnTo>
                  <a:lnTo>
                    <a:pt x="4639234" y="0"/>
                  </a:lnTo>
                  <a:lnTo>
                    <a:pt x="4638332" y="381"/>
                  </a:lnTo>
                  <a:lnTo>
                    <a:pt x="4637951" y="1295"/>
                  </a:lnTo>
                  <a:lnTo>
                    <a:pt x="4638332" y="2209"/>
                  </a:lnTo>
                  <a:lnTo>
                    <a:pt x="4639234" y="2578"/>
                  </a:lnTo>
                  <a:lnTo>
                    <a:pt x="4640148" y="2209"/>
                  </a:lnTo>
                  <a:lnTo>
                    <a:pt x="4640529" y="1295"/>
                  </a:lnTo>
                  <a:close/>
                </a:path>
                <a:path w="9139555" h="3175" extrusionOk="0">
                  <a:moveTo>
                    <a:pt x="5073535" y="1295"/>
                  </a:moveTo>
                  <a:lnTo>
                    <a:pt x="5073167" y="381"/>
                  </a:lnTo>
                  <a:lnTo>
                    <a:pt x="5072253" y="0"/>
                  </a:lnTo>
                  <a:lnTo>
                    <a:pt x="5071338" y="381"/>
                  </a:lnTo>
                  <a:lnTo>
                    <a:pt x="5070970" y="1295"/>
                  </a:lnTo>
                  <a:lnTo>
                    <a:pt x="5071338" y="2209"/>
                  </a:lnTo>
                  <a:lnTo>
                    <a:pt x="5072253" y="2578"/>
                  </a:lnTo>
                  <a:lnTo>
                    <a:pt x="5073167" y="2209"/>
                  </a:lnTo>
                  <a:lnTo>
                    <a:pt x="5073535" y="1295"/>
                  </a:lnTo>
                  <a:close/>
                </a:path>
                <a:path w="9139555" h="3175" extrusionOk="0">
                  <a:moveTo>
                    <a:pt x="5506301" y="1295"/>
                  </a:moveTo>
                  <a:lnTo>
                    <a:pt x="5505920" y="381"/>
                  </a:lnTo>
                  <a:lnTo>
                    <a:pt x="5505005" y="0"/>
                  </a:lnTo>
                  <a:lnTo>
                    <a:pt x="5504104" y="381"/>
                  </a:lnTo>
                  <a:lnTo>
                    <a:pt x="5503723" y="1295"/>
                  </a:lnTo>
                  <a:lnTo>
                    <a:pt x="5504104" y="2209"/>
                  </a:lnTo>
                  <a:lnTo>
                    <a:pt x="5505005" y="2578"/>
                  </a:lnTo>
                  <a:lnTo>
                    <a:pt x="5505920" y="2209"/>
                  </a:lnTo>
                  <a:lnTo>
                    <a:pt x="5506301" y="1295"/>
                  </a:lnTo>
                  <a:close/>
                </a:path>
                <a:path w="9139555" h="3175" extrusionOk="0">
                  <a:moveTo>
                    <a:pt x="5939218" y="1295"/>
                  </a:moveTo>
                  <a:lnTo>
                    <a:pt x="5938850" y="381"/>
                  </a:lnTo>
                  <a:lnTo>
                    <a:pt x="5937936" y="0"/>
                  </a:lnTo>
                  <a:lnTo>
                    <a:pt x="5937021" y="381"/>
                  </a:lnTo>
                  <a:lnTo>
                    <a:pt x="5936653" y="1295"/>
                  </a:lnTo>
                  <a:lnTo>
                    <a:pt x="5937021" y="2209"/>
                  </a:lnTo>
                  <a:lnTo>
                    <a:pt x="5937936" y="2578"/>
                  </a:lnTo>
                  <a:lnTo>
                    <a:pt x="5938850" y="2209"/>
                  </a:lnTo>
                  <a:lnTo>
                    <a:pt x="5939218" y="1295"/>
                  </a:lnTo>
                  <a:close/>
                </a:path>
                <a:path w="9139555" h="3175" extrusionOk="0">
                  <a:moveTo>
                    <a:pt x="6372238" y="1295"/>
                  </a:moveTo>
                  <a:lnTo>
                    <a:pt x="6371857" y="381"/>
                  </a:lnTo>
                  <a:lnTo>
                    <a:pt x="6370955" y="0"/>
                  </a:lnTo>
                  <a:lnTo>
                    <a:pt x="6370040" y="381"/>
                  </a:lnTo>
                  <a:lnTo>
                    <a:pt x="6369659" y="1295"/>
                  </a:lnTo>
                  <a:lnTo>
                    <a:pt x="6370040" y="2209"/>
                  </a:lnTo>
                  <a:lnTo>
                    <a:pt x="6370955" y="2578"/>
                  </a:lnTo>
                  <a:lnTo>
                    <a:pt x="6371857" y="2209"/>
                  </a:lnTo>
                  <a:lnTo>
                    <a:pt x="6372238" y="1295"/>
                  </a:lnTo>
                  <a:close/>
                </a:path>
                <a:path w="9139555" h="3175" extrusionOk="0">
                  <a:moveTo>
                    <a:pt x="6910603" y="1295"/>
                  </a:moveTo>
                  <a:lnTo>
                    <a:pt x="6910235" y="381"/>
                  </a:lnTo>
                  <a:lnTo>
                    <a:pt x="6909321" y="0"/>
                  </a:lnTo>
                  <a:lnTo>
                    <a:pt x="6908406" y="381"/>
                  </a:lnTo>
                  <a:lnTo>
                    <a:pt x="6908025" y="1295"/>
                  </a:lnTo>
                  <a:lnTo>
                    <a:pt x="6908406" y="2209"/>
                  </a:lnTo>
                  <a:lnTo>
                    <a:pt x="6909321" y="2578"/>
                  </a:lnTo>
                  <a:lnTo>
                    <a:pt x="6910235" y="2209"/>
                  </a:lnTo>
                  <a:lnTo>
                    <a:pt x="6910603" y="1295"/>
                  </a:lnTo>
                  <a:close/>
                </a:path>
                <a:path w="9139555" h="3175" extrusionOk="0">
                  <a:moveTo>
                    <a:pt x="7343534" y="1295"/>
                  </a:moveTo>
                  <a:lnTo>
                    <a:pt x="7343153" y="381"/>
                  </a:lnTo>
                  <a:lnTo>
                    <a:pt x="7342251" y="0"/>
                  </a:lnTo>
                  <a:lnTo>
                    <a:pt x="7341336" y="381"/>
                  </a:lnTo>
                  <a:lnTo>
                    <a:pt x="7340955" y="1295"/>
                  </a:lnTo>
                  <a:lnTo>
                    <a:pt x="7341336" y="2209"/>
                  </a:lnTo>
                  <a:lnTo>
                    <a:pt x="7342251" y="2578"/>
                  </a:lnTo>
                  <a:lnTo>
                    <a:pt x="7343153" y="2209"/>
                  </a:lnTo>
                  <a:lnTo>
                    <a:pt x="7343534" y="1295"/>
                  </a:lnTo>
                  <a:close/>
                </a:path>
                <a:path w="9139555" h="3175" extrusionOk="0">
                  <a:moveTo>
                    <a:pt x="7776286" y="1295"/>
                  </a:moveTo>
                  <a:lnTo>
                    <a:pt x="7775918" y="381"/>
                  </a:lnTo>
                  <a:lnTo>
                    <a:pt x="7775003" y="0"/>
                  </a:lnTo>
                  <a:lnTo>
                    <a:pt x="7774089" y="381"/>
                  </a:lnTo>
                  <a:lnTo>
                    <a:pt x="7773721" y="1295"/>
                  </a:lnTo>
                  <a:lnTo>
                    <a:pt x="7774089" y="2209"/>
                  </a:lnTo>
                  <a:lnTo>
                    <a:pt x="7775003" y="2578"/>
                  </a:lnTo>
                  <a:lnTo>
                    <a:pt x="7775918" y="2209"/>
                  </a:lnTo>
                  <a:lnTo>
                    <a:pt x="7776286" y="1295"/>
                  </a:lnTo>
                  <a:close/>
                </a:path>
                <a:path w="9139555" h="3175" extrusionOk="0">
                  <a:moveTo>
                    <a:pt x="8209305" y="1295"/>
                  </a:moveTo>
                  <a:lnTo>
                    <a:pt x="8208924" y="381"/>
                  </a:lnTo>
                  <a:lnTo>
                    <a:pt x="8208023" y="0"/>
                  </a:lnTo>
                  <a:lnTo>
                    <a:pt x="8207108" y="381"/>
                  </a:lnTo>
                  <a:lnTo>
                    <a:pt x="8206727" y="1295"/>
                  </a:lnTo>
                  <a:lnTo>
                    <a:pt x="8207108" y="2209"/>
                  </a:lnTo>
                  <a:lnTo>
                    <a:pt x="8208023" y="2578"/>
                  </a:lnTo>
                  <a:lnTo>
                    <a:pt x="8208924" y="2209"/>
                  </a:lnTo>
                  <a:lnTo>
                    <a:pt x="8209305" y="1295"/>
                  </a:lnTo>
                  <a:close/>
                </a:path>
                <a:path w="9139555" h="3175" extrusionOk="0">
                  <a:moveTo>
                    <a:pt x="8642236" y="1295"/>
                  </a:moveTo>
                  <a:lnTo>
                    <a:pt x="8641855" y="381"/>
                  </a:lnTo>
                  <a:lnTo>
                    <a:pt x="8640940" y="0"/>
                  </a:lnTo>
                  <a:lnTo>
                    <a:pt x="8640039" y="381"/>
                  </a:lnTo>
                  <a:lnTo>
                    <a:pt x="8639658" y="1295"/>
                  </a:lnTo>
                  <a:lnTo>
                    <a:pt x="8640039" y="2209"/>
                  </a:lnTo>
                  <a:lnTo>
                    <a:pt x="8640940" y="2578"/>
                  </a:lnTo>
                  <a:lnTo>
                    <a:pt x="8641855" y="2209"/>
                  </a:lnTo>
                  <a:lnTo>
                    <a:pt x="8642236" y="1295"/>
                  </a:lnTo>
                  <a:close/>
                </a:path>
                <a:path w="9139555" h="3175" extrusionOk="0">
                  <a:moveTo>
                    <a:pt x="9139390" y="1295"/>
                  </a:moveTo>
                  <a:lnTo>
                    <a:pt x="9139009" y="381"/>
                  </a:lnTo>
                  <a:lnTo>
                    <a:pt x="9138094" y="0"/>
                  </a:lnTo>
                  <a:lnTo>
                    <a:pt x="9137193" y="381"/>
                  </a:lnTo>
                  <a:lnTo>
                    <a:pt x="9136812" y="1295"/>
                  </a:lnTo>
                  <a:lnTo>
                    <a:pt x="9137193" y="2209"/>
                  </a:lnTo>
                  <a:lnTo>
                    <a:pt x="9138094" y="2578"/>
                  </a:lnTo>
                  <a:lnTo>
                    <a:pt x="9139009" y="2209"/>
                  </a:lnTo>
                  <a:lnTo>
                    <a:pt x="9139390" y="1295"/>
                  </a:lnTo>
                  <a:close/>
                </a:path>
              </a:pathLst>
            </a:custGeom>
            <a:solidFill>
              <a:srgbClr val="DADCD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pic>
          <p:nvPicPr>
            <p:cNvPr id="728" name="Google Shape;728;p12"/>
            <p:cNvPicPr preferRelativeResize="0"/>
            <p:nvPr/>
          </p:nvPicPr>
          <p:blipFill rotWithShape="1">
            <a:blip r:embed="rId3">
              <a:alphaModFix/>
            </a:blip>
            <a:srcRect/>
            <a:stretch/>
          </p:blipFill>
          <p:spPr>
            <a:xfrm>
              <a:off x="613070" y="3664922"/>
              <a:ext cx="844904" cy="298706"/>
            </a:xfrm>
            <a:prstGeom prst="rect">
              <a:avLst/>
            </a:prstGeom>
            <a:noFill/>
            <a:ln>
              <a:noFill/>
            </a:ln>
          </p:spPr>
        </p:pic>
        <p:pic>
          <p:nvPicPr>
            <p:cNvPr id="729" name="Google Shape;729;p12"/>
            <p:cNvPicPr preferRelativeResize="0"/>
            <p:nvPr/>
          </p:nvPicPr>
          <p:blipFill rotWithShape="1">
            <a:blip r:embed="rId4">
              <a:alphaModFix/>
            </a:blip>
            <a:srcRect/>
            <a:stretch/>
          </p:blipFill>
          <p:spPr>
            <a:xfrm>
              <a:off x="775353" y="3662346"/>
              <a:ext cx="520337" cy="298706"/>
            </a:xfrm>
            <a:prstGeom prst="rect">
              <a:avLst/>
            </a:prstGeom>
            <a:noFill/>
            <a:ln>
              <a:noFill/>
            </a:ln>
          </p:spPr>
        </p:pic>
        <p:sp>
          <p:nvSpPr>
            <p:cNvPr id="730" name="Google Shape;730;p12"/>
            <p:cNvSpPr/>
            <p:nvPr/>
          </p:nvSpPr>
          <p:spPr>
            <a:xfrm>
              <a:off x="607918" y="3649472"/>
              <a:ext cx="840105" cy="294005"/>
            </a:xfrm>
            <a:custGeom>
              <a:avLst/>
              <a:gdLst/>
              <a:ahLst/>
              <a:cxnLst/>
              <a:rect l="l" t="t" r="r" b="b"/>
              <a:pathLst>
                <a:path w="840105" h="294004" extrusionOk="0">
                  <a:moveTo>
                    <a:pt x="839752" y="0"/>
                  </a:moveTo>
                  <a:lnTo>
                    <a:pt x="0" y="0"/>
                  </a:lnTo>
                  <a:lnTo>
                    <a:pt x="0" y="293556"/>
                  </a:lnTo>
                  <a:lnTo>
                    <a:pt x="839752" y="293556"/>
                  </a:lnTo>
                  <a:lnTo>
                    <a:pt x="839752"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731" name="Google Shape;731;p12"/>
          <p:cNvSpPr txBox="1"/>
          <p:nvPr/>
        </p:nvSpPr>
        <p:spPr>
          <a:xfrm>
            <a:off x="997942" y="2686463"/>
            <a:ext cx="256699" cy="300691"/>
          </a:xfrm>
          <a:prstGeom prst="rect">
            <a:avLst/>
          </a:prstGeom>
          <a:noFill/>
          <a:ln>
            <a:noFill/>
          </a:ln>
        </p:spPr>
        <p:txBody>
          <a:bodyPr spcFirstLastPara="1" wrap="square" lIns="0" tIns="11900" rIns="0" bIns="0" anchor="t" anchorCtr="0">
            <a:spAutoFit/>
          </a:bodyPr>
          <a:lstStyle/>
          <a:p>
            <a:pPr marL="9525" marR="0" lvl="0" indent="0" algn="l" rtl="0">
              <a:lnSpc>
                <a:spcPct val="100000"/>
              </a:lnSpc>
              <a:spcBef>
                <a:spcPts val="0"/>
              </a:spcBef>
              <a:spcAft>
                <a:spcPts val="0"/>
              </a:spcAft>
              <a:buNone/>
            </a:pPr>
            <a:r>
              <a:rPr lang="en-US" sz="938" b="0" i="0" u="none" strike="noStrike" cap="none">
                <a:solidFill>
                  <a:srgbClr val="000000"/>
                </a:solidFill>
                <a:latin typeface="Arial"/>
                <a:ea typeface="Arial"/>
                <a:cs typeface="Arial"/>
                <a:sym typeface="Arial"/>
              </a:rPr>
              <a:t>QC 1</a:t>
            </a:r>
            <a:endParaRPr sz="938" b="0" i="0" u="none" strike="noStrike" cap="none">
              <a:solidFill>
                <a:srgbClr val="000000"/>
              </a:solidFill>
              <a:latin typeface="Arial"/>
              <a:ea typeface="Arial"/>
              <a:cs typeface="Arial"/>
              <a:sym typeface="Arial"/>
            </a:endParaRPr>
          </a:p>
        </p:txBody>
      </p:sp>
      <p:grpSp>
        <p:nvGrpSpPr>
          <p:cNvPr id="732" name="Google Shape;732;p12"/>
          <p:cNvGrpSpPr/>
          <p:nvPr/>
        </p:nvGrpSpPr>
        <p:grpSpPr>
          <a:xfrm>
            <a:off x="1906659" y="2692254"/>
            <a:ext cx="753460" cy="222098"/>
            <a:chOff x="2065893" y="3667497"/>
            <a:chExt cx="1004613" cy="296131"/>
          </a:xfrm>
        </p:grpSpPr>
        <p:pic>
          <p:nvPicPr>
            <p:cNvPr id="733" name="Google Shape;733;p12"/>
            <p:cNvPicPr preferRelativeResize="0"/>
            <p:nvPr/>
          </p:nvPicPr>
          <p:blipFill rotWithShape="1">
            <a:blip r:embed="rId5">
              <a:alphaModFix/>
            </a:blip>
            <a:srcRect/>
            <a:stretch/>
          </p:blipFill>
          <p:spPr>
            <a:xfrm>
              <a:off x="2071046" y="3682947"/>
              <a:ext cx="999460" cy="280681"/>
            </a:xfrm>
            <a:prstGeom prst="rect">
              <a:avLst/>
            </a:prstGeom>
            <a:noFill/>
            <a:ln>
              <a:noFill/>
            </a:ln>
          </p:spPr>
        </p:pic>
        <p:pic>
          <p:nvPicPr>
            <p:cNvPr id="734" name="Google Shape;734;p12"/>
            <p:cNvPicPr preferRelativeResize="0"/>
            <p:nvPr/>
          </p:nvPicPr>
          <p:blipFill rotWithShape="1">
            <a:blip r:embed="rId6">
              <a:alphaModFix/>
            </a:blip>
            <a:srcRect/>
            <a:stretch/>
          </p:blipFill>
          <p:spPr>
            <a:xfrm>
              <a:off x="2310607" y="3682947"/>
              <a:ext cx="520337" cy="278106"/>
            </a:xfrm>
            <a:prstGeom prst="rect">
              <a:avLst/>
            </a:prstGeom>
            <a:noFill/>
            <a:ln>
              <a:noFill/>
            </a:ln>
          </p:spPr>
        </p:pic>
        <p:sp>
          <p:nvSpPr>
            <p:cNvPr id="735" name="Google Shape;735;p12"/>
            <p:cNvSpPr/>
            <p:nvPr/>
          </p:nvSpPr>
          <p:spPr>
            <a:xfrm>
              <a:off x="2065893" y="3667497"/>
              <a:ext cx="994410" cy="275590"/>
            </a:xfrm>
            <a:custGeom>
              <a:avLst/>
              <a:gdLst/>
              <a:ahLst/>
              <a:cxnLst/>
              <a:rect l="l" t="t" r="r" b="b"/>
              <a:pathLst>
                <a:path w="994410" h="275589" extrusionOk="0">
                  <a:moveTo>
                    <a:pt x="994308" y="0"/>
                  </a:moveTo>
                  <a:lnTo>
                    <a:pt x="0" y="0"/>
                  </a:lnTo>
                  <a:lnTo>
                    <a:pt x="0" y="275531"/>
                  </a:lnTo>
                  <a:lnTo>
                    <a:pt x="994308" y="275531"/>
                  </a:lnTo>
                  <a:lnTo>
                    <a:pt x="994308"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736" name="Google Shape;736;p12"/>
          <p:cNvSpPr txBox="1"/>
          <p:nvPr/>
        </p:nvSpPr>
        <p:spPr>
          <a:xfrm>
            <a:off x="2150735" y="2700947"/>
            <a:ext cx="256699" cy="300691"/>
          </a:xfrm>
          <a:prstGeom prst="rect">
            <a:avLst/>
          </a:prstGeom>
          <a:noFill/>
          <a:ln>
            <a:noFill/>
          </a:ln>
        </p:spPr>
        <p:txBody>
          <a:bodyPr spcFirstLastPara="1" wrap="square" lIns="0" tIns="11900" rIns="0" bIns="0" anchor="t" anchorCtr="0">
            <a:spAutoFit/>
          </a:bodyPr>
          <a:lstStyle/>
          <a:p>
            <a:pPr marL="9525" marR="0" lvl="0" indent="0" algn="l" rtl="0">
              <a:lnSpc>
                <a:spcPct val="100000"/>
              </a:lnSpc>
              <a:spcBef>
                <a:spcPts val="0"/>
              </a:spcBef>
              <a:spcAft>
                <a:spcPts val="0"/>
              </a:spcAft>
              <a:buNone/>
            </a:pPr>
            <a:r>
              <a:rPr lang="en-US" sz="938" b="0" i="0" u="none" strike="noStrike" cap="none">
                <a:solidFill>
                  <a:srgbClr val="000000"/>
                </a:solidFill>
                <a:latin typeface="Arial"/>
                <a:ea typeface="Arial"/>
                <a:cs typeface="Arial"/>
                <a:sym typeface="Arial"/>
              </a:rPr>
              <a:t>QC 2</a:t>
            </a:r>
            <a:endParaRPr sz="938" b="0" i="0" u="none" strike="noStrike" cap="none">
              <a:solidFill>
                <a:srgbClr val="000000"/>
              </a:solidFill>
              <a:latin typeface="Arial"/>
              <a:ea typeface="Arial"/>
              <a:cs typeface="Arial"/>
              <a:sym typeface="Arial"/>
            </a:endParaRPr>
          </a:p>
        </p:txBody>
      </p:sp>
      <p:grpSp>
        <p:nvGrpSpPr>
          <p:cNvPr id="737" name="Google Shape;737;p12"/>
          <p:cNvGrpSpPr/>
          <p:nvPr/>
        </p:nvGrpSpPr>
        <p:grpSpPr>
          <a:xfrm>
            <a:off x="3316980" y="2692254"/>
            <a:ext cx="753459" cy="222098"/>
            <a:chOff x="3946321" y="3667497"/>
            <a:chExt cx="1004612" cy="296131"/>
          </a:xfrm>
        </p:grpSpPr>
        <p:pic>
          <p:nvPicPr>
            <p:cNvPr id="738" name="Google Shape;738;p12"/>
            <p:cNvPicPr preferRelativeResize="0"/>
            <p:nvPr/>
          </p:nvPicPr>
          <p:blipFill rotWithShape="1">
            <a:blip r:embed="rId5">
              <a:alphaModFix/>
            </a:blip>
            <a:srcRect/>
            <a:stretch/>
          </p:blipFill>
          <p:spPr>
            <a:xfrm>
              <a:off x="3951473" y="3682947"/>
              <a:ext cx="999460" cy="280681"/>
            </a:xfrm>
            <a:prstGeom prst="rect">
              <a:avLst/>
            </a:prstGeom>
            <a:noFill/>
            <a:ln>
              <a:noFill/>
            </a:ln>
          </p:spPr>
        </p:pic>
        <p:pic>
          <p:nvPicPr>
            <p:cNvPr id="739" name="Google Shape;739;p12"/>
            <p:cNvPicPr preferRelativeResize="0"/>
            <p:nvPr/>
          </p:nvPicPr>
          <p:blipFill rotWithShape="1">
            <a:blip r:embed="rId7">
              <a:alphaModFix/>
            </a:blip>
            <a:srcRect/>
            <a:stretch/>
          </p:blipFill>
          <p:spPr>
            <a:xfrm>
              <a:off x="4191034" y="3682947"/>
              <a:ext cx="520337" cy="278106"/>
            </a:xfrm>
            <a:prstGeom prst="rect">
              <a:avLst/>
            </a:prstGeom>
            <a:noFill/>
            <a:ln>
              <a:noFill/>
            </a:ln>
          </p:spPr>
        </p:pic>
        <p:sp>
          <p:nvSpPr>
            <p:cNvPr id="740" name="Google Shape;740;p12"/>
            <p:cNvSpPr/>
            <p:nvPr/>
          </p:nvSpPr>
          <p:spPr>
            <a:xfrm>
              <a:off x="3946321" y="3667497"/>
              <a:ext cx="994410" cy="275590"/>
            </a:xfrm>
            <a:custGeom>
              <a:avLst/>
              <a:gdLst/>
              <a:ahLst/>
              <a:cxnLst/>
              <a:rect l="l" t="t" r="r" b="b"/>
              <a:pathLst>
                <a:path w="994410" h="275589" extrusionOk="0">
                  <a:moveTo>
                    <a:pt x="994308" y="0"/>
                  </a:moveTo>
                  <a:lnTo>
                    <a:pt x="0" y="0"/>
                  </a:lnTo>
                  <a:lnTo>
                    <a:pt x="0" y="275531"/>
                  </a:lnTo>
                  <a:lnTo>
                    <a:pt x="994308" y="275531"/>
                  </a:lnTo>
                  <a:lnTo>
                    <a:pt x="994308"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741" name="Google Shape;741;p12"/>
          <p:cNvSpPr txBox="1"/>
          <p:nvPr/>
        </p:nvSpPr>
        <p:spPr>
          <a:xfrm>
            <a:off x="3560540" y="2700947"/>
            <a:ext cx="256699" cy="300691"/>
          </a:xfrm>
          <a:prstGeom prst="rect">
            <a:avLst/>
          </a:prstGeom>
          <a:noFill/>
          <a:ln>
            <a:noFill/>
          </a:ln>
        </p:spPr>
        <p:txBody>
          <a:bodyPr spcFirstLastPara="1" wrap="square" lIns="0" tIns="11900" rIns="0" bIns="0" anchor="t" anchorCtr="0">
            <a:spAutoFit/>
          </a:bodyPr>
          <a:lstStyle/>
          <a:p>
            <a:pPr marL="9525" marR="0" lvl="0" indent="0" algn="l" rtl="0">
              <a:lnSpc>
                <a:spcPct val="100000"/>
              </a:lnSpc>
              <a:spcBef>
                <a:spcPts val="0"/>
              </a:spcBef>
              <a:spcAft>
                <a:spcPts val="0"/>
              </a:spcAft>
              <a:buNone/>
            </a:pPr>
            <a:r>
              <a:rPr lang="en-US" sz="938" b="0" i="0" u="none" strike="noStrike" cap="none">
                <a:solidFill>
                  <a:srgbClr val="000000"/>
                </a:solidFill>
                <a:latin typeface="Arial"/>
                <a:ea typeface="Arial"/>
                <a:cs typeface="Arial"/>
                <a:sym typeface="Arial"/>
              </a:rPr>
              <a:t>QC 3</a:t>
            </a:r>
            <a:endParaRPr sz="938" b="0" i="0" u="none" strike="noStrike" cap="none">
              <a:solidFill>
                <a:srgbClr val="000000"/>
              </a:solidFill>
              <a:latin typeface="Arial"/>
              <a:ea typeface="Arial"/>
              <a:cs typeface="Arial"/>
              <a:sym typeface="Arial"/>
            </a:endParaRPr>
          </a:p>
        </p:txBody>
      </p:sp>
      <p:sp>
        <p:nvSpPr>
          <p:cNvPr id="742" name="Google Shape;742;p12"/>
          <p:cNvSpPr/>
          <p:nvPr/>
        </p:nvSpPr>
        <p:spPr>
          <a:xfrm>
            <a:off x="749423" y="3752535"/>
            <a:ext cx="751523" cy="585311"/>
          </a:xfrm>
          <a:custGeom>
            <a:avLst/>
            <a:gdLst/>
            <a:ahLst/>
            <a:cxnLst/>
            <a:rect l="l" t="t" r="r" b="b"/>
            <a:pathLst>
              <a:path w="1002030" h="780414" extrusionOk="0">
                <a:moveTo>
                  <a:pt x="0" y="780242"/>
                </a:moveTo>
                <a:lnTo>
                  <a:pt x="1002036" y="780242"/>
                </a:lnTo>
                <a:lnTo>
                  <a:pt x="1002036" y="0"/>
                </a:lnTo>
                <a:lnTo>
                  <a:pt x="0" y="0"/>
                </a:lnTo>
                <a:lnTo>
                  <a:pt x="0" y="780242"/>
                </a:lnTo>
                <a:close/>
              </a:path>
            </a:pathLst>
          </a:custGeom>
          <a:noFill/>
          <a:ln w="20600" cap="flat" cmpd="sng">
            <a:solidFill>
              <a:srgbClr val="C0504D"/>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743" name="Google Shape;743;p12"/>
          <p:cNvSpPr txBox="1"/>
          <p:nvPr/>
        </p:nvSpPr>
        <p:spPr>
          <a:xfrm>
            <a:off x="786426" y="3762772"/>
            <a:ext cx="635318" cy="472245"/>
          </a:xfrm>
          <a:prstGeom prst="rect">
            <a:avLst/>
          </a:prstGeom>
          <a:noFill/>
          <a:ln>
            <a:noFill/>
          </a:ln>
        </p:spPr>
        <p:txBody>
          <a:bodyPr spcFirstLastPara="1" wrap="square" lIns="0" tIns="10475" rIns="0" bIns="0" anchor="t" anchorCtr="0">
            <a:spAutoFit/>
          </a:bodyPr>
          <a:lstStyle/>
          <a:p>
            <a:pPr marL="9525" marR="0" lvl="0" indent="0" algn="l" rtl="0">
              <a:lnSpc>
                <a:spcPct val="100000"/>
              </a:lnSpc>
              <a:spcBef>
                <a:spcPts val="0"/>
              </a:spcBef>
              <a:spcAft>
                <a:spcPts val="0"/>
              </a:spcAft>
              <a:buNone/>
            </a:pPr>
            <a:r>
              <a:rPr lang="en-US" sz="600" b="0" i="0" u="none" strike="noStrike" cap="none">
                <a:solidFill>
                  <a:srgbClr val="000000"/>
                </a:solidFill>
                <a:latin typeface="Arial"/>
                <a:ea typeface="Arial"/>
                <a:cs typeface="Arial"/>
                <a:sym typeface="Arial"/>
              </a:rPr>
              <a:t>Saleable Waste</a:t>
            </a:r>
            <a:endParaRPr sz="600" b="0" i="0" u="none" strike="noStrike" cap="none">
              <a:solidFill>
                <a:srgbClr val="000000"/>
              </a:solidFill>
              <a:latin typeface="Arial"/>
              <a:ea typeface="Arial"/>
              <a:cs typeface="Arial"/>
              <a:sym typeface="Arial"/>
            </a:endParaRPr>
          </a:p>
          <a:p>
            <a:pPr marL="41910" marR="0" lvl="0" indent="-38100" algn="l" rtl="0">
              <a:lnSpc>
                <a:spcPct val="100000"/>
              </a:lnSpc>
              <a:spcBef>
                <a:spcPts val="26"/>
              </a:spcBef>
              <a:spcAft>
                <a:spcPts val="0"/>
              </a:spcAft>
              <a:buClr>
                <a:srgbClr val="000000"/>
              </a:buClr>
              <a:buSzPts val="488"/>
              <a:buFont typeface="Noto Sans Symbols"/>
              <a:buChar char="∙"/>
            </a:pPr>
            <a:r>
              <a:rPr lang="en-US" sz="600" b="0" i="0" u="none" strike="noStrike" cap="none">
                <a:solidFill>
                  <a:srgbClr val="000000"/>
                </a:solidFill>
                <a:latin typeface="Arial"/>
                <a:ea typeface="Arial"/>
                <a:cs typeface="Arial"/>
                <a:sym typeface="Arial"/>
              </a:rPr>
              <a:t>Contamination</a:t>
            </a:r>
            <a:endParaRPr sz="600" b="0" i="0" u="none" strike="noStrike" cap="none">
              <a:solidFill>
                <a:srgbClr val="000000"/>
              </a:solidFill>
              <a:latin typeface="Arial"/>
              <a:ea typeface="Arial"/>
              <a:cs typeface="Arial"/>
              <a:sym typeface="Arial"/>
            </a:endParaRPr>
          </a:p>
          <a:p>
            <a:pPr marL="41910" marR="0" lvl="0" indent="-38100" algn="l" rtl="0">
              <a:lnSpc>
                <a:spcPct val="100000"/>
              </a:lnSpc>
              <a:spcBef>
                <a:spcPts val="26"/>
              </a:spcBef>
              <a:spcAft>
                <a:spcPts val="0"/>
              </a:spcAft>
              <a:buClr>
                <a:srgbClr val="000000"/>
              </a:buClr>
              <a:buSzPts val="488"/>
              <a:buFont typeface="Noto Sans Symbols"/>
              <a:buChar char="∙"/>
            </a:pPr>
            <a:r>
              <a:rPr lang="en-US" sz="600" b="0" i="0" u="none" strike="noStrike" cap="none">
                <a:solidFill>
                  <a:srgbClr val="000000"/>
                </a:solidFill>
                <a:latin typeface="Arial"/>
                <a:ea typeface="Arial"/>
                <a:cs typeface="Arial"/>
                <a:sym typeface="Arial"/>
              </a:rPr>
              <a:t>Dust</a:t>
            </a:r>
            <a:endParaRPr sz="600" b="0" i="0" u="none" strike="noStrike" cap="none">
              <a:solidFill>
                <a:srgbClr val="000000"/>
              </a:solidFill>
              <a:latin typeface="Arial"/>
              <a:ea typeface="Arial"/>
              <a:cs typeface="Arial"/>
              <a:sym typeface="Arial"/>
            </a:endParaRPr>
          </a:p>
          <a:p>
            <a:pPr marL="59055" marR="0" lvl="0" indent="-49530" algn="l" rtl="0">
              <a:lnSpc>
                <a:spcPct val="100000"/>
              </a:lnSpc>
              <a:spcBef>
                <a:spcPts val="23"/>
              </a:spcBef>
              <a:spcAft>
                <a:spcPts val="0"/>
              </a:spcAft>
              <a:buClr>
                <a:srgbClr val="000000"/>
              </a:buClr>
              <a:buSzPts val="488"/>
              <a:buFont typeface="Noto Sans Symbols"/>
              <a:buChar char="∙"/>
            </a:pPr>
            <a:r>
              <a:rPr lang="en-US" sz="600" b="0" i="0" u="none" strike="noStrike" cap="none">
                <a:solidFill>
                  <a:srgbClr val="000000"/>
                </a:solidFill>
                <a:latin typeface="Arial"/>
                <a:ea typeface="Arial"/>
                <a:cs typeface="Arial"/>
                <a:sym typeface="Arial"/>
              </a:rPr>
              <a:t>Short Cotton fibre</a:t>
            </a:r>
            <a:endParaRPr sz="600" b="0" i="0" u="none" strike="noStrike" cap="none">
              <a:solidFill>
                <a:srgbClr val="000000"/>
              </a:solidFill>
              <a:latin typeface="Arial"/>
              <a:ea typeface="Arial"/>
              <a:cs typeface="Arial"/>
              <a:sym typeface="Arial"/>
            </a:endParaRPr>
          </a:p>
        </p:txBody>
      </p:sp>
      <p:grpSp>
        <p:nvGrpSpPr>
          <p:cNvPr id="744" name="Google Shape;744;p12"/>
          <p:cNvGrpSpPr/>
          <p:nvPr/>
        </p:nvGrpSpPr>
        <p:grpSpPr>
          <a:xfrm>
            <a:off x="1014100" y="2898903"/>
            <a:ext cx="287860" cy="869082"/>
            <a:chOff x="875814" y="3943028"/>
            <a:chExt cx="383813" cy="1158776"/>
          </a:xfrm>
        </p:grpSpPr>
        <p:pic>
          <p:nvPicPr>
            <p:cNvPr id="745" name="Google Shape;745;p12"/>
            <p:cNvPicPr preferRelativeResize="0"/>
            <p:nvPr/>
          </p:nvPicPr>
          <p:blipFill rotWithShape="1">
            <a:blip r:embed="rId8">
              <a:alphaModFix/>
            </a:blip>
            <a:srcRect/>
            <a:stretch/>
          </p:blipFill>
          <p:spPr>
            <a:xfrm>
              <a:off x="880966" y="3958478"/>
              <a:ext cx="378661" cy="1143326"/>
            </a:xfrm>
            <a:prstGeom prst="rect">
              <a:avLst/>
            </a:prstGeom>
            <a:noFill/>
            <a:ln>
              <a:noFill/>
            </a:ln>
          </p:spPr>
        </p:pic>
        <p:pic>
          <p:nvPicPr>
            <p:cNvPr id="746" name="Google Shape;746;p12"/>
            <p:cNvPicPr preferRelativeResize="0"/>
            <p:nvPr/>
          </p:nvPicPr>
          <p:blipFill rotWithShape="1">
            <a:blip r:embed="rId9">
              <a:alphaModFix/>
            </a:blip>
            <a:srcRect/>
            <a:stretch/>
          </p:blipFill>
          <p:spPr>
            <a:xfrm>
              <a:off x="981427" y="3961053"/>
              <a:ext cx="208650" cy="638614"/>
            </a:xfrm>
            <a:prstGeom prst="rect">
              <a:avLst/>
            </a:prstGeom>
            <a:noFill/>
            <a:ln>
              <a:noFill/>
            </a:ln>
          </p:spPr>
        </p:pic>
        <p:sp>
          <p:nvSpPr>
            <p:cNvPr id="747" name="Google Shape;747;p12"/>
            <p:cNvSpPr/>
            <p:nvPr/>
          </p:nvSpPr>
          <p:spPr>
            <a:xfrm>
              <a:off x="875814" y="3943028"/>
              <a:ext cx="374015" cy="1138555"/>
            </a:xfrm>
            <a:custGeom>
              <a:avLst/>
              <a:gdLst/>
              <a:ahLst/>
              <a:cxnLst/>
              <a:rect l="l" t="t" r="r" b="b"/>
              <a:pathLst>
                <a:path w="374015" h="1138554" extrusionOk="0">
                  <a:moveTo>
                    <a:pt x="280175" y="0"/>
                  </a:moveTo>
                  <a:lnTo>
                    <a:pt x="93420" y="0"/>
                  </a:lnTo>
                  <a:lnTo>
                    <a:pt x="93420" y="842044"/>
                  </a:lnTo>
                  <a:lnTo>
                    <a:pt x="0" y="842044"/>
                  </a:lnTo>
                  <a:lnTo>
                    <a:pt x="186754" y="1138175"/>
                  </a:lnTo>
                  <a:lnTo>
                    <a:pt x="373509" y="842044"/>
                  </a:lnTo>
                  <a:lnTo>
                    <a:pt x="280175" y="842044"/>
                  </a:lnTo>
                  <a:lnTo>
                    <a:pt x="280175" y="0"/>
                  </a:lnTo>
                  <a:close/>
                </a:path>
              </a:pathLst>
            </a:custGeom>
            <a:solidFill>
              <a:srgbClr val="C0504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748" name="Google Shape;748;p12"/>
          <p:cNvSpPr txBox="1"/>
          <p:nvPr/>
        </p:nvSpPr>
        <p:spPr>
          <a:xfrm>
            <a:off x="1120621" y="2908530"/>
            <a:ext cx="88106" cy="463749"/>
          </a:xfrm>
          <a:prstGeom prst="rect">
            <a:avLst/>
          </a:prstGeom>
          <a:noFill/>
          <a:ln>
            <a:noFill/>
          </a:ln>
        </p:spPr>
        <p:txBody>
          <a:bodyPr spcFirstLastPara="1" wrap="square" lIns="0" tIns="14750" rIns="0" bIns="0" anchor="t" anchorCtr="0">
            <a:spAutoFit/>
          </a:bodyPr>
          <a:lstStyle/>
          <a:p>
            <a:pPr marL="9525" marR="3810" lvl="0" indent="0" algn="l" rtl="0">
              <a:lnSpc>
                <a:spcPct val="115808"/>
              </a:lnSpc>
              <a:spcBef>
                <a:spcPts val="0"/>
              </a:spcBef>
              <a:spcAft>
                <a:spcPts val="0"/>
              </a:spcAft>
              <a:buNone/>
            </a:pPr>
            <a:r>
              <a:rPr lang="en-US" sz="563" b="1" i="0" u="none" strike="noStrike" cap="none">
                <a:solidFill>
                  <a:srgbClr val="FFFF00"/>
                </a:solidFill>
                <a:latin typeface="Arial"/>
                <a:ea typeface="Arial"/>
                <a:cs typeface="Arial"/>
                <a:sym typeface="Arial"/>
              </a:rPr>
              <a:t>W A S T E</a:t>
            </a:r>
            <a:endParaRPr sz="563" b="0" i="0" u="none" strike="noStrike" cap="none">
              <a:solidFill>
                <a:srgbClr val="000000"/>
              </a:solidFill>
              <a:latin typeface="Arial"/>
              <a:ea typeface="Arial"/>
              <a:cs typeface="Arial"/>
              <a:sym typeface="Arial"/>
            </a:endParaRPr>
          </a:p>
        </p:txBody>
      </p:sp>
      <p:grpSp>
        <p:nvGrpSpPr>
          <p:cNvPr id="749" name="Google Shape;749;p12"/>
          <p:cNvGrpSpPr/>
          <p:nvPr/>
        </p:nvGrpSpPr>
        <p:grpSpPr>
          <a:xfrm>
            <a:off x="557194" y="1902355"/>
            <a:ext cx="4260057" cy="2602757"/>
            <a:chOff x="266607" y="2614298"/>
            <a:chExt cx="5680075" cy="3470342"/>
          </a:xfrm>
        </p:grpSpPr>
        <p:pic>
          <p:nvPicPr>
            <p:cNvPr id="750" name="Google Shape;750;p12"/>
            <p:cNvPicPr preferRelativeResize="0"/>
            <p:nvPr/>
          </p:nvPicPr>
          <p:blipFill rotWithShape="1">
            <a:blip r:embed="rId10">
              <a:alphaModFix/>
            </a:blip>
            <a:srcRect/>
            <a:stretch/>
          </p:blipFill>
          <p:spPr>
            <a:xfrm>
              <a:off x="1452822" y="3767924"/>
              <a:ext cx="623374" cy="103002"/>
            </a:xfrm>
            <a:prstGeom prst="rect">
              <a:avLst/>
            </a:prstGeom>
            <a:noFill/>
            <a:ln>
              <a:noFill/>
            </a:ln>
          </p:spPr>
        </p:pic>
        <p:sp>
          <p:nvSpPr>
            <p:cNvPr id="751" name="Google Shape;751;p12"/>
            <p:cNvSpPr/>
            <p:nvPr/>
          </p:nvSpPr>
          <p:spPr>
            <a:xfrm>
              <a:off x="1447670" y="3752474"/>
              <a:ext cx="618490" cy="98425"/>
            </a:xfrm>
            <a:custGeom>
              <a:avLst/>
              <a:gdLst/>
              <a:ahLst/>
              <a:cxnLst/>
              <a:rect l="l" t="t" r="r" b="b"/>
              <a:pathLst>
                <a:path w="618489" h="98425" extrusionOk="0">
                  <a:moveTo>
                    <a:pt x="475946" y="0"/>
                  </a:moveTo>
                  <a:lnTo>
                    <a:pt x="475946" y="24462"/>
                  </a:lnTo>
                  <a:lnTo>
                    <a:pt x="0" y="24462"/>
                  </a:lnTo>
                  <a:lnTo>
                    <a:pt x="0" y="73389"/>
                  </a:lnTo>
                  <a:lnTo>
                    <a:pt x="475946" y="73389"/>
                  </a:lnTo>
                  <a:lnTo>
                    <a:pt x="475946" y="97852"/>
                  </a:lnTo>
                  <a:lnTo>
                    <a:pt x="618223" y="48925"/>
                  </a:lnTo>
                  <a:lnTo>
                    <a:pt x="475946"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pic>
          <p:nvPicPr>
            <p:cNvPr id="752" name="Google Shape;752;p12"/>
            <p:cNvPicPr preferRelativeResize="0"/>
            <p:nvPr/>
          </p:nvPicPr>
          <p:blipFill rotWithShape="1">
            <a:blip r:embed="rId11">
              <a:alphaModFix/>
            </a:blip>
            <a:srcRect/>
            <a:stretch/>
          </p:blipFill>
          <p:spPr>
            <a:xfrm>
              <a:off x="2284848" y="2629748"/>
              <a:ext cx="159707" cy="772517"/>
            </a:xfrm>
            <a:prstGeom prst="rect">
              <a:avLst/>
            </a:prstGeom>
            <a:noFill/>
            <a:ln>
              <a:noFill/>
            </a:ln>
          </p:spPr>
        </p:pic>
        <p:sp>
          <p:nvSpPr>
            <p:cNvPr id="753" name="Google Shape;753;p12"/>
            <p:cNvSpPr/>
            <p:nvPr/>
          </p:nvSpPr>
          <p:spPr>
            <a:xfrm>
              <a:off x="2279695" y="2614298"/>
              <a:ext cx="154940" cy="767715"/>
            </a:xfrm>
            <a:custGeom>
              <a:avLst/>
              <a:gdLst/>
              <a:ahLst/>
              <a:cxnLst/>
              <a:rect l="l" t="t" r="r" b="b"/>
              <a:pathLst>
                <a:path w="154939" h="767714" extrusionOk="0">
                  <a:moveTo>
                    <a:pt x="115916" y="0"/>
                  </a:moveTo>
                  <a:lnTo>
                    <a:pt x="38638" y="0"/>
                  </a:lnTo>
                  <a:lnTo>
                    <a:pt x="38638" y="567799"/>
                  </a:lnTo>
                  <a:lnTo>
                    <a:pt x="0" y="567799"/>
                  </a:lnTo>
                  <a:lnTo>
                    <a:pt x="77278" y="767367"/>
                  </a:lnTo>
                  <a:lnTo>
                    <a:pt x="154555" y="567799"/>
                  </a:lnTo>
                  <a:lnTo>
                    <a:pt x="115916" y="567799"/>
                  </a:lnTo>
                  <a:lnTo>
                    <a:pt x="115916" y="0"/>
                  </a:lnTo>
                  <a:close/>
                </a:path>
              </a:pathLst>
            </a:custGeom>
            <a:solidFill>
              <a:srgbClr val="4F81B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754" name="Google Shape;754;p12"/>
            <p:cNvSpPr/>
            <p:nvPr/>
          </p:nvSpPr>
          <p:spPr>
            <a:xfrm>
              <a:off x="266607" y="3272225"/>
              <a:ext cx="5680075" cy="2812415"/>
            </a:xfrm>
            <a:custGeom>
              <a:avLst/>
              <a:gdLst/>
              <a:ahLst/>
              <a:cxnLst/>
              <a:rect l="l" t="t" r="r" b="b"/>
              <a:pathLst>
                <a:path w="5680075" h="2812415" extrusionOk="0">
                  <a:moveTo>
                    <a:pt x="0" y="468660"/>
                  </a:moveTo>
                  <a:lnTo>
                    <a:pt x="2420" y="420749"/>
                  </a:lnTo>
                  <a:lnTo>
                    <a:pt x="9525" y="374220"/>
                  </a:lnTo>
                  <a:lnTo>
                    <a:pt x="21077" y="329310"/>
                  </a:lnTo>
                  <a:lnTo>
                    <a:pt x="36843" y="286253"/>
                  </a:lnTo>
                  <a:lnTo>
                    <a:pt x="56585" y="245287"/>
                  </a:lnTo>
                  <a:lnTo>
                    <a:pt x="80069" y="206645"/>
                  </a:lnTo>
                  <a:lnTo>
                    <a:pt x="107058" y="170565"/>
                  </a:lnTo>
                  <a:lnTo>
                    <a:pt x="137317" y="137282"/>
                  </a:lnTo>
                  <a:lnTo>
                    <a:pt x="170610" y="107032"/>
                  </a:lnTo>
                  <a:lnTo>
                    <a:pt x="206702" y="80050"/>
                  </a:lnTo>
                  <a:lnTo>
                    <a:pt x="245357" y="56573"/>
                  </a:lnTo>
                  <a:lnTo>
                    <a:pt x="286339" y="36835"/>
                  </a:lnTo>
                  <a:lnTo>
                    <a:pt x="329413" y="21073"/>
                  </a:lnTo>
                  <a:lnTo>
                    <a:pt x="374343" y="9523"/>
                  </a:lnTo>
                  <a:lnTo>
                    <a:pt x="420893" y="2420"/>
                  </a:lnTo>
                  <a:lnTo>
                    <a:pt x="468827" y="0"/>
                  </a:lnTo>
                  <a:lnTo>
                    <a:pt x="5211103" y="0"/>
                  </a:lnTo>
                  <a:lnTo>
                    <a:pt x="5259030" y="2420"/>
                  </a:lnTo>
                  <a:lnTo>
                    <a:pt x="5305574" y="9523"/>
                  </a:lnTo>
                  <a:lnTo>
                    <a:pt x="5350500" y="21073"/>
                  </a:lnTo>
                  <a:lnTo>
                    <a:pt x="5393571" y="36835"/>
                  </a:lnTo>
                  <a:lnTo>
                    <a:pt x="5434551" y="56573"/>
                  </a:lnTo>
                  <a:lnTo>
                    <a:pt x="5473206" y="80050"/>
                  </a:lnTo>
                  <a:lnTo>
                    <a:pt x="5509298" y="107032"/>
                  </a:lnTo>
                  <a:lnTo>
                    <a:pt x="5542592" y="137282"/>
                  </a:lnTo>
                  <a:lnTo>
                    <a:pt x="5572853" y="170565"/>
                  </a:lnTo>
                  <a:lnTo>
                    <a:pt x="5599844" y="206645"/>
                  </a:lnTo>
                  <a:lnTo>
                    <a:pt x="5623329" y="245287"/>
                  </a:lnTo>
                  <a:lnTo>
                    <a:pt x="5643074" y="286253"/>
                  </a:lnTo>
                  <a:lnTo>
                    <a:pt x="5658841" y="329310"/>
                  </a:lnTo>
                  <a:lnTo>
                    <a:pt x="5670395" y="374220"/>
                  </a:lnTo>
                  <a:lnTo>
                    <a:pt x="5677501" y="420749"/>
                  </a:lnTo>
                  <a:lnTo>
                    <a:pt x="5679921" y="468660"/>
                  </a:lnTo>
                  <a:lnTo>
                    <a:pt x="5679921" y="2343294"/>
                  </a:lnTo>
                  <a:lnTo>
                    <a:pt x="5677501" y="2391213"/>
                  </a:lnTo>
                  <a:lnTo>
                    <a:pt x="5670395" y="2437747"/>
                  </a:lnTo>
                  <a:lnTo>
                    <a:pt x="5658841" y="2482661"/>
                  </a:lnTo>
                  <a:lnTo>
                    <a:pt x="5643074" y="2525720"/>
                  </a:lnTo>
                  <a:lnTo>
                    <a:pt x="5623329" y="2566689"/>
                  </a:lnTo>
                  <a:lnTo>
                    <a:pt x="5599844" y="2605331"/>
                  </a:lnTo>
                  <a:lnTo>
                    <a:pt x="5572853" y="2641410"/>
                  </a:lnTo>
                  <a:lnTo>
                    <a:pt x="5542592" y="2674692"/>
                  </a:lnTo>
                  <a:lnTo>
                    <a:pt x="5509298" y="2704941"/>
                  </a:lnTo>
                  <a:lnTo>
                    <a:pt x="5473206" y="2731921"/>
                  </a:lnTo>
                  <a:lnTo>
                    <a:pt x="5434551" y="2755397"/>
                  </a:lnTo>
                  <a:lnTo>
                    <a:pt x="5393571" y="2775133"/>
                  </a:lnTo>
                  <a:lnTo>
                    <a:pt x="5350500" y="2790893"/>
                  </a:lnTo>
                  <a:lnTo>
                    <a:pt x="5305574" y="2802442"/>
                  </a:lnTo>
                  <a:lnTo>
                    <a:pt x="5259030" y="2809544"/>
                  </a:lnTo>
                  <a:lnTo>
                    <a:pt x="5211103" y="2811963"/>
                  </a:lnTo>
                  <a:lnTo>
                    <a:pt x="468827" y="2811963"/>
                  </a:lnTo>
                  <a:lnTo>
                    <a:pt x="420893" y="2809544"/>
                  </a:lnTo>
                  <a:lnTo>
                    <a:pt x="374343" y="2802442"/>
                  </a:lnTo>
                  <a:lnTo>
                    <a:pt x="329413" y="2790893"/>
                  </a:lnTo>
                  <a:lnTo>
                    <a:pt x="286339" y="2775133"/>
                  </a:lnTo>
                  <a:lnTo>
                    <a:pt x="245357" y="2755397"/>
                  </a:lnTo>
                  <a:lnTo>
                    <a:pt x="206702" y="2731921"/>
                  </a:lnTo>
                  <a:lnTo>
                    <a:pt x="170610" y="2704941"/>
                  </a:lnTo>
                  <a:lnTo>
                    <a:pt x="137317" y="2674692"/>
                  </a:lnTo>
                  <a:lnTo>
                    <a:pt x="107058" y="2641410"/>
                  </a:lnTo>
                  <a:lnTo>
                    <a:pt x="80069" y="2605331"/>
                  </a:lnTo>
                  <a:lnTo>
                    <a:pt x="56585" y="2566689"/>
                  </a:lnTo>
                  <a:lnTo>
                    <a:pt x="36843" y="2525720"/>
                  </a:lnTo>
                  <a:lnTo>
                    <a:pt x="21077" y="2482661"/>
                  </a:lnTo>
                  <a:lnTo>
                    <a:pt x="9525" y="2437747"/>
                  </a:lnTo>
                  <a:lnTo>
                    <a:pt x="2420" y="2391213"/>
                  </a:lnTo>
                  <a:lnTo>
                    <a:pt x="0" y="2343294"/>
                  </a:lnTo>
                  <a:lnTo>
                    <a:pt x="0" y="468660"/>
                  </a:lnTo>
                  <a:close/>
                </a:path>
              </a:pathLst>
            </a:custGeom>
            <a:noFill/>
            <a:ln w="9525" cap="flat" cmpd="sng">
              <a:solidFill>
                <a:srgbClr val="000000"/>
              </a:solidFill>
              <a:prstDash val="dash"/>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pic>
          <p:nvPicPr>
            <p:cNvPr id="755" name="Google Shape;755;p12"/>
            <p:cNvPicPr preferRelativeResize="0"/>
            <p:nvPr/>
          </p:nvPicPr>
          <p:blipFill rotWithShape="1">
            <a:blip r:embed="rId12">
              <a:alphaModFix/>
            </a:blip>
            <a:srcRect/>
            <a:stretch/>
          </p:blipFill>
          <p:spPr>
            <a:xfrm>
              <a:off x="824296" y="2897555"/>
              <a:ext cx="188042" cy="772517"/>
            </a:xfrm>
            <a:prstGeom prst="rect">
              <a:avLst/>
            </a:prstGeom>
            <a:noFill/>
            <a:ln>
              <a:noFill/>
            </a:ln>
          </p:spPr>
        </p:pic>
        <p:sp>
          <p:nvSpPr>
            <p:cNvPr id="756" name="Google Shape;756;p12"/>
            <p:cNvSpPr/>
            <p:nvPr/>
          </p:nvSpPr>
          <p:spPr>
            <a:xfrm>
              <a:off x="819144" y="2882103"/>
              <a:ext cx="183515" cy="767715"/>
            </a:xfrm>
            <a:custGeom>
              <a:avLst/>
              <a:gdLst/>
              <a:ahLst/>
              <a:cxnLst/>
              <a:rect l="l" t="t" r="r" b="b"/>
              <a:pathLst>
                <a:path w="183515" h="767714" extrusionOk="0">
                  <a:moveTo>
                    <a:pt x="137211" y="0"/>
                  </a:moveTo>
                  <a:lnTo>
                    <a:pt x="45765" y="0"/>
                  </a:lnTo>
                  <a:lnTo>
                    <a:pt x="45765" y="540677"/>
                  </a:lnTo>
                  <a:lnTo>
                    <a:pt x="0" y="540677"/>
                  </a:lnTo>
                  <a:lnTo>
                    <a:pt x="91445" y="767368"/>
                  </a:lnTo>
                  <a:lnTo>
                    <a:pt x="182890" y="540677"/>
                  </a:lnTo>
                  <a:lnTo>
                    <a:pt x="137211" y="540677"/>
                  </a:lnTo>
                  <a:lnTo>
                    <a:pt x="137211" y="0"/>
                  </a:lnTo>
                  <a:close/>
                </a:path>
              </a:pathLst>
            </a:custGeom>
            <a:solidFill>
              <a:srgbClr val="4F81B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757" name="Google Shape;757;p12"/>
          <p:cNvSpPr txBox="1"/>
          <p:nvPr/>
        </p:nvSpPr>
        <p:spPr>
          <a:xfrm>
            <a:off x="701125" y="1881110"/>
            <a:ext cx="630079" cy="112050"/>
          </a:xfrm>
          <a:prstGeom prst="rect">
            <a:avLst/>
          </a:prstGeom>
          <a:solidFill>
            <a:srgbClr val="FFFFFF"/>
          </a:solidFill>
          <a:ln w="20600" cap="flat" cmpd="sng">
            <a:solidFill>
              <a:srgbClr val="4F81BD"/>
            </a:solidFill>
            <a:prstDash val="solid"/>
            <a:round/>
            <a:headEnd type="none" w="sm" len="sm"/>
            <a:tailEnd type="none" w="sm" len="sm"/>
          </a:ln>
        </p:spPr>
        <p:txBody>
          <a:bodyPr spcFirstLastPara="1" wrap="square" lIns="0" tIns="19525" rIns="0" bIns="0" anchor="t" anchorCtr="0">
            <a:spAutoFit/>
          </a:bodyPr>
          <a:lstStyle/>
          <a:p>
            <a:pPr marL="115728" marR="0" lvl="0" indent="0" algn="l" rtl="0">
              <a:lnSpc>
                <a:spcPct val="100000"/>
              </a:lnSpc>
              <a:spcBef>
                <a:spcPts val="0"/>
              </a:spcBef>
              <a:spcAft>
                <a:spcPts val="0"/>
              </a:spcAft>
              <a:buNone/>
            </a:pPr>
            <a:r>
              <a:rPr lang="en-US" sz="600" b="0" i="0" u="none" strike="noStrike" cap="none">
                <a:solidFill>
                  <a:srgbClr val="000000"/>
                </a:solidFill>
                <a:latin typeface="Arial"/>
                <a:ea typeface="Arial"/>
                <a:cs typeface="Arial"/>
                <a:sym typeface="Arial"/>
              </a:rPr>
              <a:t>Cotton Bales</a:t>
            </a:r>
            <a:endParaRPr sz="600" b="0" i="0" u="none" strike="noStrike" cap="none">
              <a:solidFill>
                <a:srgbClr val="000000"/>
              </a:solidFill>
              <a:latin typeface="Arial"/>
              <a:ea typeface="Arial"/>
              <a:cs typeface="Arial"/>
              <a:sym typeface="Arial"/>
            </a:endParaRPr>
          </a:p>
        </p:txBody>
      </p:sp>
      <p:grpSp>
        <p:nvGrpSpPr>
          <p:cNvPr id="758" name="Google Shape;758;p12"/>
          <p:cNvGrpSpPr/>
          <p:nvPr/>
        </p:nvGrpSpPr>
        <p:grpSpPr>
          <a:xfrm>
            <a:off x="3979637" y="2941391"/>
            <a:ext cx="643338" cy="272311"/>
            <a:chOff x="4829864" y="3999680"/>
            <a:chExt cx="857784" cy="363081"/>
          </a:xfrm>
        </p:grpSpPr>
        <p:pic>
          <p:nvPicPr>
            <p:cNvPr id="759" name="Google Shape;759;p12"/>
            <p:cNvPicPr preferRelativeResize="0"/>
            <p:nvPr/>
          </p:nvPicPr>
          <p:blipFill rotWithShape="1">
            <a:blip r:embed="rId13">
              <a:alphaModFix/>
            </a:blip>
            <a:srcRect/>
            <a:stretch/>
          </p:blipFill>
          <p:spPr>
            <a:xfrm>
              <a:off x="4842744" y="4015129"/>
              <a:ext cx="844904" cy="347632"/>
            </a:xfrm>
            <a:prstGeom prst="rect">
              <a:avLst/>
            </a:prstGeom>
            <a:noFill/>
            <a:ln>
              <a:noFill/>
            </a:ln>
          </p:spPr>
        </p:pic>
        <p:pic>
          <p:nvPicPr>
            <p:cNvPr id="760" name="Google Shape;760;p12"/>
            <p:cNvPicPr preferRelativeResize="0"/>
            <p:nvPr/>
          </p:nvPicPr>
          <p:blipFill rotWithShape="1">
            <a:blip r:embed="rId14">
              <a:alphaModFix/>
            </a:blip>
            <a:srcRect/>
            <a:stretch/>
          </p:blipFill>
          <p:spPr>
            <a:xfrm>
              <a:off x="4829864" y="4015129"/>
              <a:ext cx="399268" cy="257505"/>
            </a:xfrm>
            <a:prstGeom prst="rect">
              <a:avLst/>
            </a:prstGeom>
            <a:noFill/>
            <a:ln>
              <a:noFill/>
            </a:ln>
          </p:spPr>
        </p:pic>
        <p:sp>
          <p:nvSpPr>
            <p:cNvPr id="761" name="Google Shape;761;p12"/>
            <p:cNvSpPr/>
            <p:nvPr/>
          </p:nvSpPr>
          <p:spPr>
            <a:xfrm>
              <a:off x="4837592" y="3999680"/>
              <a:ext cx="840105" cy="342900"/>
            </a:xfrm>
            <a:custGeom>
              <a:avLst/>
              <a:gdLst/>
              <a:ahLst/>
              <a:cxnLst/>
              <a:rect l="l" t="t" r="r" b="b"/>
              <a:pathLst>
                <a:path w="840104" h="342900" extrusionOk="0">
                  <a:moveTo>
                    <a:pt x="839752" y="0"/>
                  </a:moveTo>
                  <a:lnTo>
                    <a:pt x="0" y="0"/>
                  </a:lnTo>
                  <a:lnTo>
                    <a:pt x="0" y="342482"/>
                  </a:lnTo>
                  <a:lnTo>
                    <a:pt x="839752" y="342482"/>
                  </a:lnTo>
                  <a:lnTo>
                    <a:pt x="839752" y="0"/>
                  </a:lnTo>
                  <a:close/>
                </a:path>
              </a:pathLst>
            </a:custGeom>
            <a:solidFill>
              <a:srgbClr val="00B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762" name="Google Shape;762;p12"/>
          <p:cNvSpPr txBox="1"/>
          <p:nvPr/>
        </p:nvSpPr>
        <p:spPr>
          <a:xfrm>
            <a:off x="3985433" y="2941391"/>
            <a:ext cx="630079" cy="128465"/>
          </a:xfrm>
          <a:prstGeom prst="rect">
            <a:avLst/>
          </a:prstGeom>
          <a:noFill/>
          <a:ln>
            <a:noFill/>
          </a:ln>
        </p:spPr>
        <p:txBody>
          <a:bodyPr spcFirstLastPara="1" wrap="square" lIns="0" tIns="18550" rIns="0" bIns="0" anchor="t" anchorCtr="0">
            <a:spAutoFit/>
          </a:bodyPr>
          <a:lstStyle/>
          <a:p>
            <a:pPr marL="46196" marR="0" lvl="0" indent="0" algn="l" rtl="0">
              <a:lnSpc>
                <a:spcPct val="100000"/>
              </a:lnSpc>
              <a:spcBef>
                <a:spcPts val="0"/>
              </a:spcBef>
              <a:spcAft>
                <a:spcPts val="0"/>
              </a:spcAft>
              <a:buNone/>
            </a:pPr>
            <a:r>
              <a:rPr lang="en-US" sz="713" b="0" i="0" u="none" strike="noStrike" cap="none">
                <a:solidFill>
                  <a:srgbClr val="000000"/>
                </a:solidFill>
                <a:latin typeface="Arial"/>
                <a:ea typeface="Arial"/>
                <a:cs typeface="Arial"/>
                <a:sym typeface="Arial"/>
              </a:rPr>
              <a:t>Laps</a:t>
            </a:r>
            <a:endParaRPr sz="713" b="0" i="0" u="none" strike="noStrike" cap="none">
              <a:solidFill>
                <a:srgbClr val="000000"/>
              </a:solidFill>
              <a:latin typeface="Arial"/>
              <a:ea typeface="Arial"/>
              <a:cs typeface="Arial"/>
              <a:sym typeface="Arial"/>
            </a:endParaRPr>
          </a:p>
        </p:txBody>
      </p:sp>
      <p:grpSp>
        <p:nvGrpSpPr>
          <p:cNvPr id="763" name="Google Shape;763;p12"/>
          <p:cNvGrpSpPr/>
          <p:nvPr/>
        </p:nvGrpSpPr>
        <p:grpSpPr>
          <a:xfrm>
            <a:off x="1806198" y="2784956"/>
            <a:ext cx="1520442" cy="1552890"/>
            <a:chOff x="1931945" y="3791099"/>
            <a:chExt cx="2027256" cy="2070520"/>
          </a:xfrm>
        </p:grpSpPr>
        <p:pic>
          <p:nvPicPr>
            <p:cNvPr id="764" name="Google Shape;764;p12"/>
            <p:cNvPicPr preferRelativeResize="0"/>
            <p:nvPr/>
          </p:nvPicPr>
          <p:blipFill rotWithShape="1">
            <a:blip r:embed="rId15">
              <a:alphaModFix/>
            </a:blip>
            <a:srcRect/>
            <a:stretch/>
          </p:blipFill>
          <p:spPr>
            <a:xfrm>
              <a:off x="3065354" y="3806550"/>
              <a:ext cx="893847" cy="108152"/>
            </a:xfrm>
            <a:prstGeom prst="rect">
              <a:avLst/>
            </a:prstGeom>
            <a:noFill/>
            <a:ln>
              <a:noFill/>
            </a:ln>
          </p:spPr>
        </p:pic>
        <p:sp>
          <p:nvSpPr>
            <p:cNvPr id="765" name="Google Shape;765;p12"/>
            <p:cNvSpPr/>
            <p:nvPr/>
          </p:nvSpPr>
          <p:spPr>
            <a:xfrm>
              <a:off x="3060202" y="3791099"/>
              <a:ext cx="889000" cy="103505"/>
            </a:xfrm>
            <a:custGeom>
              <a:avLst/>
              <a:gdLst/>
              <a:ahLst/>
              <a:cxnLst/>
              <a:rect l="l" t="t" r="r" b="b"/>
              <a:pathLst>
                <a:path w="889000" h="103504" extrusionOk="0">
                  <a:moveTo>
                    <a:pt x="747792" y="0"/>
                  </a:moveTo>
                  <a:lnTo>
                    <a:pt x="747792" y="25750"/>
                  </a:lnTo>
                  <a:lnTo>
                    <a:pt x="0" y="25750"/>
                  </a:lnTo>
                  <a:lnTo>
                    <a:pt x="0" y="77251"/>
                  </a:lnTo>
                  <a:lnTo>
                    <a:pt x="747792" y="77251"/>
                  </a:lnTo>
                  <a:lnTo>
                    <a:pt x="747792" y="103002"/>
                  </a:lnTo>
                  <a:lnTo>
                    <a:pt x="888695" y="51501"/>
                  </a:lnTo>
                  <a:lnTo>
                    <a:pt x="747792"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766" name="Google Shape;766;p12"/>
            <p:cNvSpPr/>
            <p:nvPr/>
          </p:nvSpPr>
          <p:spPr>
            <a:xfrm>
              <a:off x="1931945" y="5081204"/>
              <a:ext cx="1154430" cy="780415"/>
            </a:xfrm>
            <a:custGeom>
              <a:avLst/>
              <a:gdLst/>
              <a:ahLst/>
              <a:cxnLst/>
              <a:rect l="l" t="t" r="r" b="b"/>
              <a:pathLst>
                <a:path w="1154430" h="780414" extrusionOk="0">
                  <a:moveTo>
                    <a:pt x="1154015" y="0"/>
                  </a:moveTo>
                  <a:lnTo>
                    <a:pt x="0" y="0"/>
                  </a:lnTo>
                  <a:lnTo>
                    <a:pt x="0" y="780242"/>
                  </a:lnTo>
                  <a:lnTo>
                    <a:pt x="1154015" y="780242"/>
                  </a:lnTo>
                  <a:lnTo>
                    <a:pt x="1154015"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767" name="Google Shape;767;p12"/>
            <p:cNvSpPr/>
            <p:nvPr/>
          </p:nvSpPr>
          <p:spPr>
            <a:xfrm>
              <a:off x="1931945" y="5081204"/>
              <a:ext cx="1154430" cy="780415"/>
            </a:xfrm>
            <a:custGeom>
              <a:avLst/>
              <a:gdLst/>
              <a:ahLst/>
              <a:cxnLst/>
              <a:rect l="l" t="t" r="r" b="b"/>
              <a:pathLst>
                <a:path w="1154430" h="780414" extrusionOk="0">
                  <a:moveTo>
                    <a:pt x="0" y="780242"/>
                  </a:moveTo>
                  <a:lnTo>
                    <a:pt x="1154015" y="780242"/>
                  </a:lnTo>
                  <a:lnTo>
                    <a:pt x="1154015" y="0"/>
                  </a:lnTo>
                  <a:lnTo>
                    <a:pt x="0" y="0"/>
                  </a:lnTo>
                  <a:lnTo>
                    <a:pt x="0" y="780242"/>
                  </a:lnTo>
                  <a:close/>
                </a:path>
              </a:pathLst>
            </a:custGeom>
            <a:noFill/>
            <a:ln w="20600" cap="flat" cmpd="sng">
              <a:solidFill>
                <a:srgbClr val="C0504D"/>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768" name="Google Shape;768;p12"/>
          <p:cNvSpPr txBox="1"/>
          <p:nvPr/>
        </p:nvSpPr>
        <p:spPr>
          <a:xfrm>
            <a:off x="1843233" y="3762772"/>
            <a:ext cx="635318" cy="472245"/>
          </a:xfrm>
          <a:prstGeom prst="rect">
            <a:avLst/>
          </a:prstGeom>
          <a:noFill/>
          <a:ln>
            <a:noFill/>
          </a:ln>
        </p:spPr>
        <p:txBody>
          <a:bodyPr spcFirstLastPara="1" wrap="square" lIns="0" tIns="10475" rIns="0" bIns="0" anchor="t" anchorCtr="0">
            <a:spAutoFit/>
          </a:bodyPr>
          <a:lstStyle/>
          <a:p>
            <a:pPr marL="9525" marR="0" lvl="0" indent="0" algn="l" rtl="0">
              <a:lnSpc>
                <a:spcPct val="100000"/>
              </a:lnSpc>
              <a:spcBef>
                <a:spcPts val="0"/>
              </a:spcBef>
              <a:spcAft>
                <a:spcPts val="0"/>
              </a:spcAft>
              <a:buNone/>
            </a:pPr>
            <a:r>
              <a:rPr lang="en-US" sz="600" b="0" i="0" u="none" strike="noStrike" cap="none">
                <a:solidFill>
                  <a:srgbClr val="000000"/>
                </a:solidFill>
                <a:latin typeface="Arial"/>
                <a:ea typeface="Arial"/>
                <a:cs typeface="Arial"/>
                <a:sym typeface="Arial"/>
              </a:rPr>
              <a:t>Saleable Waste</a:t>
            </a:r>
            <a:endParaRPr sz="600" b="0" i="0" u="none" strike="noStrike" cap="none">
              <a:solidFill>
                <a:srgbClr val="000000"/>
              </a:solidFill>
              <a:latin typeface="Arial"/>
              <a:ea typeface="Arial"/>
              <a:cs typeface="Arial"/>
              <a:sym typeface="Arial"/>
            </a:endParaRPr>
          </a:p>
          <a:p>
            <a:pPr marL="41910" marR="0" lvl="0" indent="-38100" algn="l" rtl="0">
              <a:lnSpc>
                <a:spcPct val="100000"/>
              </a:lnSpc>
              <a:spcBef>
                <a:spcPts val="26"/>
              </a:spcBef>
              <a:spcAft>
                <a:spcPts val="0"/>
              </a:spcAft>
              <a:buClr>
                <a:srgbClr val="000000"/>
              </a:buClr>
              <a:buSzPts val="488"/>
              <a:buFont typeface="Noto Sans Symbols"/>
              <a:buChar char="∙"/>
            </a:pPr>
            <a:r>
              <a:rPr lang="en-US" sz="600" b="0" i="0" u="none" strike="noStrike" cap="none">
                <a:solidFill>
                  <a:srgbClr val="000000"/>
                </a:solidFill>
                <a:latin typeface="Arial"/>
                <a:ea typeface="Arial"/>
                <a:cs typeface="Arial"/>
                <a:sym typeface="Arial"/>
              </a:rPr>
              <a:t>Contamination</a:t>
            </a:r>
            <a:endParaRPr sz="600" b="0" i="0" u="none" strike="noStrike" cap="none">
              <a:solidFill>
                <a:srgbClr val="000000"/>
              </a:solidFill>
              <a:latin typeface="Arial"/>
              <a:ea typeface="Arial"/>
              <a:cs typeface="Arial"/>
              <a:sym typeface="Arial"/>
            </a:endParaRPr>
          </a:p>
          <a:p>
            <a:pPr marL="41910" marR="0" lvl="0" indent="-38100" algn="l" rtl="0">
              <a:lnSpc>
                <a:spcPct val="100000"/>
              </a:lnSpc>
              <a:spcBef>
                <a:spcPts val="26"/>
              </a:spcBef>
              <a:spcAft>
                <a:spcPts val="0"/>
              </a:spcAft>
              <a:buClr>
                <a:srgbClr val="000000"/>
              </a:buClr>
              <a:buSzPts val="488"/>
              <a:buFont typeface="Noto Sans Symbols"/>
              <a:buChar char="∙"/>
            </a:pPr>
            <a:r>
              <a:rPr lang="en-US" sz="600" b="0" i="0" u="none" strike="noStrike" cap="none">
                <a:solidFill>
                  <a:srgbClr val="000000"/>
                </a:solidFill>
                <a:latin typeface="Arial"/>
                <a:ea typeface="Arial"/>
                <a:cs typeface="Arial"/>
                <a:sym typeface="Arial"/>
              </a:rPr>
              <a:t>Dust</a:t>
            </a:r>
            <a:endParaRPr sz="600" b="0" i="0" u="none" strike="noStrike" cap="none">
              <a:solidFill>
                <a:srgbClr val="000000"/>
              </a:solidFill>
              <a:latin typeface="Arial"/>
              <a:ea typeface="Arial"/>
              <a:cs typeface="Arial"/>
              <a:sym typeface="Arial"/>
            </a:endParaRPr>
          </a:p>
          <a:p>
            <a:pPr marL="59055" marR="0" lvl="0" indent="-49530" algn="l" rtl="0">
              <a:lnSpc>
                <a:spcPct val="100000"/>
              </a:lnSpc>
              <a:spcBef>
                <a:spcPts val="23"/>
              </a:spcBef>
              <a:spcAft>
                <a:spcPts val="0"/>
              </a:spcAft>
              <a:buClr>
                <a:srgbClr val="000000"/>
              </a:buClr>
              <a:buSzPts val="488"/>
              <a:buFont typeface="Noto Sans Symbols"/>
              <a:buChar char="∙"/>
            </a:pPr>
            <a:r>
              <a:rPr lang="en-US" sz="600" b="0" i="0" u="none" strike="noStrike" cap="none">
                <a:solidFill>
                  <a:srgbClr val="000000"/>
                </a:solidFill>
                <a:latin typeface="Arial"/>
                <a:ea typeface="Arial"/>
                <a:cs typeface="Arial"/>
                <a:sym typeface="Arial"/>
              </a:rPr>
              <a:t>Short Cotton fibre</a:t>
            </a:r>
            <a:endParaRPr sz="600" b="0" i="0" u="none" strike="noStrike" cap="none">
              <a:solidFill>
                <a:srgbClr val="000000"/>
              </a:solidFill>
              <a:latin typeface="Arial"/>
              <a:ea typeface="Arial"/>
              <a:cs typeface="Arial"/>
              <a:sym typeface="Arial"/>
            </a:endParaRPr>
          </a:p>
        </p:txBody>
      </p:sp>
      <p:grpSp>
        <p:nvGrpSpPr>
          <p:cNvPr id="769" name="Google Shape;769;p12"/>
          <p:cNvGrpSpPr/>
          <p:nvPr/>
        </p:nvGrpSpPr>
        <p:grpSpPr>
          <a:xfrm>
            <a:off x="2165541" y="2912421"/>
            <a:ext cx="276267" cy="869082"/>
            <a:chOff x="2411068" y="3961053"/>
            <a:chExt cx="368356" cy="1158776"/>
          </a:xfrm>
        </p:grpSpPr>
        <p:pic>
          <p:nvPicPr>
            <p:cNvPr id="770" name="Google Shape;770;p12"/>
            <p:cNvPicPr preferRelativeResize="0"/>
            <p:nvPr/>
          </p:nvPicPr>
          <p:blipFill rotWithShape="1">
            <a:blip r:embed="rId16">
              <a:alphaModFix/>
            </a:blip>
            <a:srcRect/>
            <a:stretch/>
          </p:blipFill>
          <p:spPr>
            <a:xfrm>
              <a:off x="2416219" y="3976503"/>
              <a:ext cx="363205" cy="1143326"/>
            </a:xfrm>
            <a:prstGeom prst="rect">
              <a:avLst/>
            </a:prstGeom>
            <a:noFill/>
            <a:ln>
              <a:noFill/>
            </a:ln>
          </p:spPr>
        </p:pic>
        <p:pic>
          <p:nvPicPr>
            <p:cNvPr id="771" name="Google Shape;771;p12"/>
            <p:cNvPicPr preferRelativeResize="0"/>
            <p:nvPr/>
          </p:nvPicPr>
          <p:blipFill rotWithShape="1">
            <a:blip r:embed="rId17">
              <a:alphaModFix/>
            </a:blip>
            <a:srcRect/>
            <a:stretch/>
          </p:blipFill>
          <p:spPr>
            <a:xfrm>
              <a:off x="2514104" y="3979078"/>
              <a:ext cx="208650" cy="638614"/>
            </a:xfrm>
            <a:prstGeom prst="rect">
              <a:avLst/>
            </a:prstGeom>
            <a:noFill/>
            <a:ln>
              <a:noFill/>
            </a:ln>
          </p:spPr>
        </p:pic>
        <p:sp>
          <p:nvSpPr>
            <p:cNvPr id="772" name="Google Shape;772;p12"/>
            <p:cNvSpPr/>
            <p:nvPr/>
          </p:nvSpPr>
          <p:spPr>
            <a:xfrm>
              <a:off x="2411068" y="3961053"/>
              <a:ext cx="358140" cy="1138555"/>
            </a:xfrm>
            <a:custGeom>
              <a:avLst/>
              <a:gdLst/>
              <a:ahLst/>
              <a:cxnLst/>
              <a:rect l="l" t="t" r="r" b="b"/>
              <a:pathLst>
                <a:path w="358139" h="1138554" extrusionOk="0">
                  <a:moveTo>
                    <a:pt x="268583" y="0"/>
                  </a:moveTo>
                  <a:lnTo>
                    <a:pt x="89556" y="0"/>
                  </a:lnTo>
                  <a:lnTo>
                    <a:pt x="89556" y="854318"/>
                  </a:lnTo>
                  <a:lnTo>
                    <a:pt x="0" y="854318"/>
                  </a:lnTo>
                  <a:lnTo>
                    <a:pt x="179026" y="1138175"/>
                  </a:lnTo>
                  <a:lnTo>
                    <a:pt x="358053" y="854318"/>
                  </a:lnTo>
                  <a:lnTo>
                    <a:pt x="268583" y="854318"/>
                  </a:lnTo>
                  <a:lnTo>
                    <a:pt x="268583" y="0"/>
                  </a:lnTo>
                  <a:close/>
                </a:path>
              </a:pathLst>
            </a:custGeom>
            <a:solidFill>
              <a:srgbClr val="C0504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773" name="Google Shape;773;p12"/>
          <p:cNvSpPr txBox="1"/>
          <p:nvPr/>
        </p:nvSpPr>
        <p:spPr>
          <a:xfrm>
            <a:off x="2270838" y="2922370"/>
            <a:ext cx="88106" cy="432491"/>
          </a:xfrm>
          <a:prstGeom prst="rect">
            <a:avLst/>
          </a:prstGeom>
          <a:noFill/>
          <a:ln>
            <a:noFill/>
          </a:ln>
        </p:spPr>
        <p:txBody>
          <a:bodyPr spcFirstLastPara="1" wrap="square" lIns="0" tIns="12375" rIns="0" bIns="0" anchor="t" anchorCtr="0">
            <a:spAutoFit/>
          </a:bodyPr>
          <a:lstStyle/>
          <a:p>
            <a:pPr marL="9525" marR="3810" lvl="0" indent="0" algn="l" rtl="0">
              <a:lnSpc>
                <a:spcPct val="96900"/>
              </a:lnSpc>
              <a:spcBef>
                <a:spcPts val="0"/>
              </a:spcBef>
              <a:spcAft>
                <a:spcPts val="0"/>
              </a:spcAft>
              <a:buNone/>
            </a:pPr>
            <a:r>
              <a:rPr lang="en-US" sz="563" b="1" i="0" u="none" strike="noStrike" cap="none">
                <a:solidFill>
                  <a:srgbClr val="FFFF00"/>
                </a:solidFill>
                <a:latin typeface="Arial"/>
                <a:ea typeface="Arial"/>
                <a:cs typeface="Arial"/>
                <a:sym typeface="Arial"/>
              </a:rPr>
              <a:t>W A S T E</a:t>
            </a:r>
            <a:endParaRPr sz="563" b="0" i="0" u="none" strike="noStrike" cap="none">
              <a:solidFill>
                <a:srgbClr val="000000"/>
              </a:solidFill>
              <a:latin typeface="Arial"/>
              <a:ea typeface="Arial"/>
              <a:cs typeface="Arial"/>
              <a:sym typeface="Arial"/>
            </a:endParaRPr>
          </a:p>
        </p:txBody>
      </p:sp>
      <p:grpSp>
        <p:nvGrpSpPr>
          <p:cNvPr id="774" name="Google Shape;774;p12"/>
          <p:cNvGrpSpPr/>
          <p:nvPr/>
        </p:nvGrpSpPr>
        <p:grpSpPr>
          <a:xfrm>
            <a:off x="2853313" y="3752534"/>
            <a:ext cx="751523" cy="585312"/>
            <a:chOff x="3328098" y="5081204"/>
            <a:chExt cx="1002030" cy="780415"/>
          </a:xfrm>
        </p:grpSpPr>
        <p:sp>
          <p:nvSpPr>
            <p:cNvPr id="775" name="Google Shape;775;p12"/>
            <p:cNvSpPr/>
            <p:nvPr/>
          </p:nvSpPr>
          <p:spPr>
            <a:xfrm>
              <a:off x="3328098" y="5081204"/>
              <a:ext cx="1002030" cy="780415"/>
            </a:xfrm>
            <a:custGeom>
              <a:avLst/>
              <a:gdLst/>
              <a:ahLst/>
              <a:cxnLst/>
              <a:rect l="l" t="t" r="r" b="b"/>
              <a:pathLst>
                <a:path w="1002029" h="780414" extrusionOk="0">
                  <a:moveTo>
                    <a:pt x="1002036" y="0"/>
                  </a:moveTo>
                  <a:lnTo>
                    <a:pt x="0" y="0"/>
                  </a:lnTo>
                  <a:lnTo>
                    <a:pt x="0" y="780242"/>
                  </a:lnTo>
                  <a:lnTo>
                    <a:pt x="1002036" y="780242"/>
                  </a:lnTo>
                  <a:lnTo>
                    <a:pt x="1002036"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776" name="Google Shape;776;p12"/>
            <p:cNvSpPr/>
            <p:nvPr/>
          </p:nvSpPr>
          <p:spPr>
            <a:xfrm>
              <a:off x="3328098" y="5081204"/>
              <a:ext cx="1002030" cy="780415"/>
            </a:xfrm>
            <a:custGeom>
              <a:avLst/>
              <a:gdLst/>
              <a:ahLst/>
              <a:cxnLst/>
              <a:rect l="l" t="t" r="r" b="b"/>
              <a:pathLst>
                <a:path w="1002029" h="780414" extrusionOk="0">
                  <a:moveTo>
                    <a:pt x="0" y="780242"/>
                  </a:moveTo>
                  <a:lnTo>
                    <a:pt x="1002036" y="780242"/>
                  </a:lnTo>
                  <a:lnTo>
                    <a:pt x="1002036" y="0"/>
                  </a:lnTo>
                  <a:lnTo>
                    <a:pt x="0" y="0"/>
                  </a:lnTo>
                  <a:lnTo>
                    <a:pt x="0" y="780242"/>
                  </a:lnTo>
                  <a:close/>
                </a:path>
              </a:pathLst>
            </a:custGeom>
            <a:noFill/>
            <a:ln w="20600" cap="flat" cmpd="sng">
              <a:solidFill>
                <a:srgbClr val="C0504D"/>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777" name="Google Shape;777;p12"/>
          <p:cNvSpPr txBox="1"/>
          <p:nvPr/>
        </p:nvSpPr>
        <p:spPr>
          <a:xfrm>
            <a:off x="2891764" y="3762772"/>
            <a:ext cx="635318" cy="472245"/>
          </a:xfrm>
          <a:prstGeom prst="rect">
            <a:avLst/>
          </a:prstGeom>
          <a:noFill/>
          <a:ln>
            <a:noFill/>
          </a:ln>
        </p:spPr>
        <p:txBody>
          <a:bodyPr spcFirstLastPara="1" wrap="square" lIns="0" tIns="10475" rIns="0" bIns="0" anchor="t" anchorCtr="0">
            <a:spAutoFit/>
          </a:bodyPr>
          <a:lstStyle/>
          <a:p>
            <a:pPr marL="9525" marR="0" lvl="0" indent="0" algn="l" rtl="0">
              <a:lnSpc>
                <a:spcPct val="100000"/>
              </a:lnSpc>
              <a:spcBef>
                <a:spcPts val="0"/>
              </a:spcBef>
              <a:spcAft>
                <a:spcPts val="0"/>
              </a:spcAft>
              <a:buNone/>
            </a:pPr>
            <a:r>
              <a:rPr lang="en-US" sz="600" b="0" i="0" u="none" strike="noStrike" cap="none">
                <a:solidFill>
                  <a:srgbClr val="000000"/>
                </a:solidFill>
                <a:latin typeface="Arial"/>
                <a:ea typeface="Arial"/>
                <a:cs typeface="Arial"/>
                <a:sym typeface="Arial"/>
              </a:rPr>
              <a:t>Saleable Waste</a:t>
            </a:r>
            <a:endParaRPr sz="600" b="0" i="0" u="none" strike="noStrike" cap="none">
              <a:solidFill>
                <a:srgbClr val="000000"/>
              </a:solidFill>
              <a:latin typeface="Arial"/>
              <a:ea typeface="Arial"/>
              <a:cs typeface="Arial"/>
              <a:sym typeface="Arial"/>
            </a:endParaRPr>
          </a:p>
          <a:p>
            <a:pPr marL="41910" marR="0" lvl="0" indent="-38100" algn="l" rtl="0">
              <a:lnSpc>
                <a:spcPct val="100000"/>
              </a:lnSpc>
              <a:spcBef>
                <a:spcPts val="26"/>
              </a:spcBef>
              <a:spcAft>
                <a:spcPts val="0"/>
              </a:spcAft>
              <a:buClr>
                <a:srgbClr val="000000"/>
              </a:buClr>
              <a:buSzPts val="488"/>
              <a:buFont typeface="Noto Sans Symbols"/>
              <a:buChar char="∙"/>
            </a:pPr>
            <a:r>
              <a:rPr lang="en-US" sz="600" b="0" i="0" u="none" strike="noStrike" cap="none">
                <a:solidFill>
                  <a:srgbClr val="000000"/>
                </a:solidFill>
                <a:latin typeface="Arial"/>
                <a:ea typeface="Arial"/>
                <a:cs typeface="Arial"/>
                <a:sym typeface="Arial"/>
              </a:rPr>
              <a:t>Contamination</a:t>
            </a:r>
            <a:endParaRPr sz="600" b="0" i="0" u="none" strike="noStrike" cap="none">
              <a:solidFill>
                <a:srgbClr val="000000"/>
              </a:solidFill>
              <a:latin typeface="Arial"/>
              <a:ea typeface="Arial"/>
              <a:cs typeface="Arial"/>
              <a:sym typeface="Arial"/>
            </a:endParaRPr>
          </a:p>
          <a:p>
            <a:pPr marL="41910" marR="0" lvl="0" indent="-38100" algn="l" rtl="0">
              <a:lnSpc>
                <a:spcPct val="100000"/>
              </a:lnSpc>
              <a:spcBef>
                <a:spcPts val="26"/>
              </a:spcBef>
              <a:spcAft>
                <a:spcPts val="0"/>
              </a:spcAft>
              <a:buClr>
                <a:srgbClr val="000000"/>
              </a:buClr>
              <a:buSzPts val="488"/>
              <a:buFont typeface="Noto Sans Symbols"/>
              <a:buChar char="∙"/>
            </a:pPr>
            <a:r>
              <a:rPr lang="en-US" sz="600" b="0" i="0" u="none" strike="noStrike" cap="none">
                <a:solidFill>
                  <a:srgbClr val="000000"/>
                </a:solidFill>
                <a:latin typeface="Arial"/>
                <a:ea typeface="Arial"/>
                <a:cs typeface="Arial"/>
                <a:sym typeface="Arial"/>
              </a:rPr>
              <a:t>Dust</a:t>
            </a:r>
            <a:endParaRPr sz="600" b="0" i="0" u="none" strike="noStrike" cap="none">
              <a:solidFill>
                <a:srgbClr val="000000"/>
              </a:solidFill>
              <a:latin typeface="Arial"/>
              <a:ea typeface="Arial"/>
              <a:cs typeface="Arial"/>
              <a:sym typeface="Arial"/>
            </a:endParaRPr>
          </a:p>
          <a:p>
            <a:pPr marL="59055" marR="0" lvl="0" indent="-49530" algn="l" rtl="0">
              <a:lnSpc>
                <a:spcPct val="100000"/>
              </a:lnSpc>
              <a:spcBef>
                <a:spcPts val="23"/>
              </a:spcBef>
              <a:spcAft>
                <a:spcPts val="0"/>
              </a:spcAft>
              <a:buClr>
                <a:srgbClr val="000000"/>
              </a:buClr>
              <a:buSzPts val="488"/>
              <a:buFont typeface="Noto Sans Symbols"/>
              <a:buChar char="∙"/>
            </a:pPr>
            <a:r>
              <a:rPr lang="en-US" sz="600" b="0" i="0" u="none" strike="noStrike" cap="none">
                <a:solidFill>
                  <a:srgbClr val="000000"/>
                </a:solidFill>
                <a:latin typeface="Arial"/>
                <a:ea typeface="Arial"/>
                <a:cs typeface="Arial"/>
                <a:sym typeface="Arial"/>
              </a:rPr>
              <a:t>Short Cotton fibre</a:t>
            </a:r>
            <a:endParaRPr sz="600" b="0" i="0" u="none" strike="noStrike" cap="none">
              <a:solidFill>
                <a:srgbClr val="000000"/>
              </a:solidFill>
              <a:latin typeface="Arial"/>
              <a:ea typeface="Arial"/>
              <a:cs typeface="Arial"/>
              <a:sym typeface="Arial"/>
            </a:endParaRPr>
          </a:p>
        </p:txBody>
      </p:sp>
      <p:grpSp>
        <p:nvGrpSpPr>
          <p:cNvPr id="778" name="Google Shape;778;p12"/>
          <p:cNvGrpSpPr/>
          <p:nvPr/>
        </p:nvGrpSpPr>
        <p:grpSpPr>
          <a:xfrm>
            <a:off x="3477332" y="2898903"/>
            <a:ext cx="419231" cy="869082"/>
            <a:chOff x="4160123" y="3943028"/>
            <a:chExt cx="558975" cy="1158776"/>
          </a:xfrm>
        </p:grpSpPr>
        <p:pic>
          <p:nvPicPr>
            <p:cNvPr id="779" name="Google Shape;779;p12"/>
            <p:cNvPicPr preferRelativeResize="0"/>
            <p:nvPr/>
          </p:nvPicPr>
          <p:blipFill rotWithShape="1">
            <a:blip r:embed="rId18">
              <a:alphaModFix/>
            </a:blip>
            <a:srcRect/>
            <a:stretch/>
          </p:blipFill>
          <p:spPr>
            <a:xfrm>
              <a:off x="4165274" y="3958478"/>
              <a:ext cx="553824" cy="1143326"/>
            </a:xfrm>
            <a:prstGeom prst="rect">
              <a:avLst/>
            </a:prstGeom>
            <a:noFill/>
            <a:ln>
              <a:noFill/>
            </a:ln>
          </p:spPr>
        </p:pic>
        <p:pic>
          <p:nvPicPr>
            <p:cNvPr id="780" name="Google Shape;780;p12"/>
            <p:cNvPicPr preferRelativeResize="0"/>
            <p:nvPr/>
          </p:nvPicPr>
          <p:blipFill rotWithShape="1">
            <a:blip r:embed="rId19">
              <a:alphaModFix/>
            </a:blip>
            <a:srcRect/>
            <a:stretch/>
          </p:blipFill>
          <p:spPr>
            <a:xfrm>
              <a:off x="4309527" y="3961053"/>
              <a:ext cx="231833" cy="417159"/>
            </a:xfrm>
            <a:prstGeom prst="rect">
              <a:avLst/>
            </a:prstGeom>
            <a:noFill/>
            <a:ln>
              <a:noFill/>
            </a:ln>
          </p:spPr>
        </p:pic>
        <p:sp>
          <p:nvSpPr>
            <p:cNvPr id="781" name="Google Shape;781;p12"/>
            <p:cNvSpPr/>
            <p:nvPr/>
          </p:nvSpPr>
          <p:spPr>
            <a:xfrm>
              <a:off x="4160123" y="3943028"/>
              <a:ext cx="549275" cy="1138555"/>
            </a:xfrm>
            <a:custGeom>
              <a:avLst/>
              <a:gdLst/>
              <a:ahLst/>
              <a:cxnLst/>
              <a:rect l="l" t="t" r="r" b="b"/>
              <a:pathLst>
                <a:path w="549275" h="1138554" extrusionOk="0">
                  <a:moveTo>
                    <a:pt x="411547" y="0"/>
                  </a:moveTo>
                  <a:lnTo>
                    <a:pt x="137210" y="0"/>
                  </a:lnTo>
                  <a:lnTo>
                    <a:pt x="137210" y="703162"/>
                  </a:lnTo>
                  <a:lnTo>
                    <a:pt x="0" y="703162"/>
                  </a:lnTo>
                  <a:lnTo>
                    <a:pt x="274336" y="1138175"/>
                  </a:lnTo>
                  <a:lnTo>
                    <a:pt x="548673" y="703162"/>
                  </a:lnTo>
                  <a:lnTo>
                    <a:pt x="411547" y="703162"/>
                  </a:lnTo>
                  <a:lnTo>
                    <a:pt x="411547" y="0"/>
                  </a:lnTo>
                  <a:close/>
                </a:path>
              </a:pathLst>
            </a:custGeom>
            <a:solidFill>
              <a:srgbClr val="C0504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782" name="Google Shape;782;p12"/>
          <p:cNvSpPr txBox="1"/>
          <p:nvPr/>
        </p:nvSpPr>
        <p:spPr>
          <a:xfrm>
            <a:off x="3617661" y="2908529"/>
            <a:ext cx="107633" cy="373981"/>
          </a:xfrm>
          <a:prstGeom prst="rect">
            <a:avLst/>
          </a:prstGeom>
          <a:noFill/>
          <a:ln>
            <a:noFill/>
          </a:ln>
        </p:spPr>
        <p:txBody>
          <a:bodyPr spcFirstLastPara="1" wrap="square" lIns="0" tIns="14750" rIns="0" bIns="0" anchor="t" anchorCtr="0">
            <a:spAutoFit/>
          </a:bodyPr>
          <a:lstStyle/>
          <a:p>
            <a:pPr marL="9525" marR="3810" lvl="0" indent="0" algn="just" rtl="0">
              <a:lnSpc>
                <a:spcPct val="115808"/>
              </a:lnSpc>
              <a:spcBef>
                <a:spcPts val="0"/>
              </a:spcBef>
              <a:spcAft>
                <a:spcPts val="0"/>
              </a:spcAft>
              <a:buNone/>
            </a:pPr>
            <a:r>
              <a:rPr lang="en-US" sz="563" b="1" i="0" u="none" strike="noStrike" cap="none">
                <a:solidFill>
                  <a:srgbClr val="FFFF00"/>
                </a:solidFill>
                <a:latin typeface="Arial"/>
                <a:ea typeface="Arial"/>
                <a:cs typeface="Arial"/>
                <a:sym typeface="Arial"/>
              </a:rPr>
              <a:t>W AS TE</a:t>
            </a:r>
            <a:endParaRPr sz="563" b="0" i="0" u="none" strike="noStrike" cap="none">
              <a:solidFill>
                <a:srgbClr val="000000"/>
              </a:solidFill>
              <a:latin typeface="Arial"/>
              <a:ea typeface="Arial"/>
              <a:cs typeface="Arial"/>
              <a:sym typeface="Arial"/>
            </a:endParaRPr>
          </a:p>
        </p:txBody>
      </p:sp>
      <p:grpSp>
        <p:nvGrpSpPr>
          <p:cNvPr id="783" name="Google Shape;783;p12"/>
          <p:cNvGrpSpPr/>
          <p:nvPr/>
        </p:nvGrpSpPr>
        <p:grpSpPr>
          <a:xfrm>
            <a:off x="3614499" y="3752534"/>
            <a:ext cx="879158" cy="592932"/>
            <a:chOff x="4343013" y="5081204"/>
            <a:chExt cx="1172211" cy="790575"/>
          </a:xfrm>
        </p:grpSpPr>
        <p:sp>
          <p:nvSpPr>
            <p:cNvPr id="784" name="Google Shape;784;p12"/>
            <p:cNvSpPr/>
            <p:nvPr/>
          </p:nvSpPr>
          <p:spPr>
            <a:xfrm>
              <a:off x="4343013" y="5081204"/>
              <a:ext cx="1172210" cy="790575"/>
            </a:xfrm>
            <a:custGeom>
              <a:avLst/>
              <a:gdLst/>
              <a:ahLst/>
              <a:cxnLst/>
              <a:rect l="l" t="t" r="r" b="b"/>
              <a:pathLst>
                <a:path w="1172210" h="790575" extrusionOk="0">
                  <a:moveTo>
                    <a:pt x="1172047" y="0"/>
                  </a:moveTo>
                  <a:lnTo>
                    <a:pt x="0" y="0"/>
                  </a:lnTo>
                  <a:lnTo>
                    <a:pt x="0" y="790542"/>
                  </a:lnTo>
                  <a:lnTo>
                    <a:pt x="1172047" y="790542"/>
                  </a:lnTo>
                  <a:lnTo>
                    <a:pt x="1172047"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785" name="Google Shape;785;p12"/>
            <p:cNvSpPr/>
            <p:nvPr/>
          </p:nvSpPr>
          <p:spPr>
            <a:xfrm>
              <a:off x="4343014" y="5081204"/>
              <a:ext cx="1172210" cy="790575"/>
            </a:xfrm>
            <a:custGeom>
              <a:avLst/>
              <a:gdLst/>
              <a:ahLst/>
              <a:cxnLst/>
              <a:rect l="l" t="t" r="r" b="b"/>
              <a:pathLst>
                <a:path w="1172210" h="790575" extrusionOk="0">
                  <a:moveTo>
                    <a:pt x="0" y="790542"/>
                  </a:moveTo>
                  <a:lnTo>
                    <a:pt x="1172047" y="790542"/>
                  </a:lnTo>
                  <a:lnTo>
                    <a:pt x="1172047" y="0"/>
                  </a:lnTo>
                  <a:lnTo>
                    <a:pt x="0" y="0"/>
                  </a:lnTo>
                  <a:lnTo>
                    <a:pt x="0" y="790542"/>
                  </a:lnTo>
                  <a:close/>
                </a:path>
              </a:pathLst>
            </a:custGeom>
            <a:noFill/>
            <a:ln w="20600" cap="flat" cmpd="sng">
              <a:solidFill>
                <a:srgbClr val="C0504D"/>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786" name="Google Shape;786;p12"/>
          <p:cNvSpPr txBox="1"/>
          <p:nvPr/>
        </p:nvSpPr>
        <p:spPr>
          <a:xfrm>
            <a:off x="3651535" y="3762773"/>
            <a:ext cx="804386" cy="379912"/>
          </a:xfrm>
          <a:prstGeom prst="rect">
            <a:avLst/>
          </a:prstGeom>
          <a:noFill/>
          <a:ln>
            <a:noFill/>
          </a:ln>
        </p:spPr>
        <p:txBody>
          <a:bodyPr spcFirstLastPara="1" wrap="square" lIns="0" tIns="10475" rIns="0" bIns="0" anchor="t" anchorCtr="0">
            <a:spAutoFit/>
          </a:bodyPr>
          <a:lstStyle/>
          <a:p>
            <a:pPr marL="9525" marR="0" lvl="0" indent="0" algn="l" rtl="0">
              <a:lnSpc>
                <a:spcPct val="100000"/>
              </a:lnSpc>
              <a:spcBef>
                <a:spcPts val="0"/>
              </a:spcBef>
              <a:spcAft>
                <a:spcPts val="0"/>
              </a:spcAft>
              <a:buNone/>
            </a:pPr>
            <a:r>
              <a:rPr lang="en-US" sz="600" b="0" i="0" u="none" strike="noStrike" cap="none">
                <a:solidFill>
                  <a:srgbClr val="000000"/>
                </a:solidFill>
                <a:latin typeface="Arial"/>
                <a:ea typeface="Arial"/>
                <a:cs typeface="Arial"/>
                <a:sym typeface="Arial"/>
              </a:rPr>
              <a:t>Reusable Waste</a:t>
            </a:r>
            <a:endParaRPr sz="600" b="0" i="0" u="none" strike="noStrike" cap="none">
              <a:solidFill>
                <a:srgbClr val="000000"/>
              </a:solidFill>
              <a:latin typeface="Arial"/>
              <a:ea typeface="Arial"/>
              <a:cs typeface="Arial"/>
              <a:sym typeface="Arial"/>
            </a:endParaRPr>
          </a:p>
          <a:p>
            <a:pPr marL="41910" marR="0" lvl="0" indent="-38100" algn="l" rtl="0">
              <a:lnSpc>
                <a:spcPct val="100000"/>
              </a:lnSpc>
              <a:spcBef>
                <a:spcPts val="26"/>
              </a:spcBef>
              <a:spcAft>
                <a:spcPts val="0"/>
              </a:spcAft>
              <a:buClr>
                <a:srgbClr val="000000"/>
              </a:buClr>
              <a:buSzPts val="488"/>
              <a:buFont typeface="Noto Sans Symbols"/>
              <a:buChar char="∙"/>
            </a:pPr>
            <a:r>
              <a:rPr lang="en-US" sz="600" b="0" i="0" u="none" strike="noStrike" cap="none">
                <a:solidFill>
                  <a:srgbClr val="000000"/>
                </a:solidFill>
                <a:latin typeface="Arial"/>
                <a:ea typeface="Arial"/>
                <a:cs typeface="Arial"/>
                <a:sym typeface="Arial"/>
              </a:rPr>
              <a:t>Short Fibre Cotton</a:t>
            </a:r>
            <a:endParaRPr sz="600" b="0" i="0" u="none" strike="noStrike" cap="none">
              <a:solidFill>
                <a:srgbClr val="000000"/>
              </a:solidFill>
              <a:latin typeface="Arial"/>
              <a:ea typeface="Arial"/>
              <a:cs typeface="Arial"/>
              <a:sym typeface="Arial"/>
            </a:endParaRPr>
          </a:p>
          <a:p>
            <a:pPr marL="41910" marR="0" lvl="0" indent="-38100" algn="l" rtl="0">
              <a:lnSpc>
                <a:spcPct val="100000"/>
              </a:lnSpc>
              <a:spcBef>
                <a:spcPts val="26"/>
              </a:spcBef>
              <a:spcAft>
                <a:spcPts val="0"/>
              </a:spcAft>
              <a:buClr>
                <a:srgbClr val="000000"/>
              </a:buClr>
              <a:buSzPts val="488"/>
              <a:buFont typeface="Noto Sans Symbols"/>
              <a:buChar char="∙"/>
            </a:pPr>
            <a:r>
              <a:rPr lang="en-US" sz="600" b="0" i="0" u="none" strike="noStrike" cap="none">
                <a:solidFill>
                  <a:srgbClr val="000000"/>
                </a:solidFill>
                <a:latin typeface="Arial"/>
                <a:ea typeface="Arial"/>
                <a:cs typeface="Arial"/>
                <a:sym typeface="Arial"/>
              </a:rPr>
              <a:t>Used in other processes</a:t>
            </a:r>
            <a:endParaRPr sz="600" b="0" i="0" u="none" strike="noStrike" cap="none">
              <a:solidFill>
                <a:srgbClr val="000000"/>
              </a:solidFill>
              <a:latin typeface="Arial"/>
              <a:ea typeface="Arial"/>
              <a:cs typeface="Arial"/>
              <a:sym typeface="Arial"/>
            </a:endParaRPr>
          </a:p>
        </p:txBody>
      </p:sp>
      <p:grpSp>
        <p:nvGrpSpPr>
          <p:cNvPr id="787" name="Google Shape;787;p12"/>
          <p:cNvGrpSpPr/>
          <p:nvPr/>
        </p:nvGrpSpPr>
        <p:grpSpPr>
          <a:xfrm>
            <a:off x="4053051" y="2692254"/>
            <a:ext cx="2084571" cy="222098"/>
            <a:chOff x="4927749" y="3667497"/>
            <a:chExt cx="2779427" cy="296131"/>
          </a:xfrm>
        </p:grpSpPr>
        <p:pic>
          <p:nvPicPr>
            <p:cNvPr id="788" name="Google Shape;788;p12"/>
            <p:cNvPicPr preferRelativeResize="0"/>
            <p:nvPr/>
          </p:nvPicPr>
          <p:blipFill rotWithShape="1">
            <a:blip r:embed="rId20">
              <a:alphaModFix/>
            </a:blip>
            <a:srcRect/>
            <a:stretch/>
          </p:blipFill>
          <p:spPr>
            <a:xfrm>
              <a:off x="4932902" y="3788524"/>
              <a:ext cx="1983464" cy="118452"/>
            </a:xfrm>
            <a:prstGeom prst="rect">
              <a:avLst/>
            </a:prstGeom>
            <a:noFill/>
            <a:ln>
              <a:noFill/>
            </a:ln>
          </p:spPr>
        </p:pic>
        <p:sp>
          <p:nvSpPr>
            <p:cNvPr id="789" name="Google Shape;789;p12"/>
            <p:cNvSpPr/>
            <p:nvPr/>
          </p:nvSpPr>
          <p:spPr>
            <a:xfrm>
              <a:off x="4927749" y="3773074"/>
              <a:ext cx="1978660" cy="113664"/>
            </a:xfrm>
            <a:custGeom>
              <a:avLst/>
              <a:gdLst/>
              <a:ahLst/>
              <a:cxnLst/>
              <a:rect l="l" t="t" r="r" b="b"/>
              <a:pathLst>
                <a:path w="1978659" h="113664" extrusionOk="0">
                  <a:moveTo>
                    <a:pt x="1823328" y="0"/>
                  </a:moveTo>
                  <a:lnTo>
                    <a:pt x="1823328" y="28324"/>
                  </a:lnTo>
                  <a:lnTo>
                    <a:pt x="0" y="28324"/>
                  </a:lnTo>
                  <a:lnTo>
                    <a:pt x="0" y="84976"/>
                  </a:lnTo>
                  <a:lnTo>
                    <a:pt x="1823328" y="84976"/>
                  </a:lnTo>
                  <a:lnTo>
                    <a:pt x="1823328" y="113301"/>
                  </a:lnTo>
                  <a:lnTo>
                    <a:pt x="1978313" y="56650"/>
                  </a:lnTo>
                  <a:lnTo>
                    <a:pt x="1823328"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pic>
          <p:nvPicPr>
            <p:cNvPr id="790" name="Google Shape;790;p12"/>
            <p:cNvPicPr preferRelativeResize="0"/>
            <p:nvPr/>
          </p:nvPicPr>
          <p:blipFill rotWithShape="1">
            <a:blip r:embed="rId21">
              <a:alphaModFix/>
            </a:blip>
            <a:srcRect/>
            <a:stretch/>
          </p:blipFill>
          <p:spPr>
            <a:xfrm>
              <a:off x="6756659" y="3682947"/>
              <a:ext cx="950517" cy="280681"/>
            </a:xfrm>
            <a:prstGeom prst="rect">
              <a:avLst/>
            </a:prstGeom>
            <a:noFill/>
            <a:ln>
              <a:noFill/>
            </a:ln>
          </p:spPr>
        </p:pic>
        <p:pic>
          <p:nvPicPr>
            <p:cNvPr id="791" name="Google Shape;791;p12"/>
            <p:cNvPicPr preferRelativeResize="0"/>
            <p:nvPr/>
          </p:nvPicPr>
          <p:blipFill rotWithShape="1">
            <a:blip r:embed="rId22">
              <a:alphaModFix/>
            </a:blip>
            <a:srcRect/>
            <a:stretch/>
          </p:blipFill>
          <p:spPr>
            <a:xfrm>
              <a:off x="6973037" y="3682947"/>
              <a:ext cx="520337" cy="278106"/>
            </a:xfrm>
            <a:prstGeom prst="rect">
              <a:avLst/>
            </a:prstGeom>
            <a:noFill/>
            <a:ln>
              <a:noFill/>
            </a:ln>
          </p:spPr>
        </p:pic>
        <p:sp>
          <p:nvSpPr>
            <p:cNvPr id="792" name="Google Shape;792;p12"/>
            <p:cNvSpPr/>
            <p:nvPr/>
          </p:nvSpPr>
          <p:spPr>
            <a:xfrm>
              <a:off x="6751508" y="3667497"/>
              <a:ext cx="945515" cy="275590"/>
            </a:xfrm>
            <a:custGeom>
              <a:avLst/>
              <a:gdLst/>
              <a:ahLst/>
              <a:cxnLst/>
              <a:rect l="l" t="t" r="r" b="b"/>
              <a:pathLst>
                <a:path w="945515" h="275589" extrusionOk="0">
                  <a:moveTo>
                    <a:pt x="945365" y="0"/>
                  </a:moveTo>
                  <a:lnTo>
                    <a:pt x="0" y="0"/>
                  </a:lnTo>
                  <a:lnTo>
                    <a:pt x="0" y="275531"/>
                  </a:lnTo>
                  <a:lnTo>
                    <a:pt x="945365" y="275531"/>
                  </a:lnTo>
                  <a:lnTo>
                    <a:pt x="945365"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793" name="Google Shape;793;p12"/>
          <p:cNvSpPr txBox="1"/>
          <p:nvPr/>
        </p:nvSpPr>
        <p:spPr>
          <a:xfrm>
            <a:off x="5420871" y="2700947"/>
            <a:ext cx="709136" cy="156357"/>
          </a:xfrm>
          <a:prstGeom prst="rect">
            <a:avLst/>
          </a:prstGeom>
          <a:noFill/>
          <a:ln>
            <a:noFill/>
          </a:ln>
        </p:spPr>
        <p:txBody>
          <a:bodyPr spcFirstLastPara="1" wrap="square" lIns="0" tIns="11900" rIns="0" bIns="0" anchor="t" anchorCtr="0">
            <a:spAutoFit/>
          </a:bodyPr>
          <a:lstStyle/>
          <a:p>
            <a:pPr marL="237173" marR="0" lvl="0" indent="0" algn="l" rtl="0">
              <a:lnSpc>
                <a:spcPct val="100000"/>
              </a:lnSpc>
              <a:spcBef>
                <a:spcPts val="0"/>
              </a:spcBef>
              <a:spcAft>
                <a:spcPts val="0"/>
              </a:spcAft>
              <a:buNone/>
            </a:pPr>
            <a:r>
              <a:rPr lang="en-US" sz="938" b="0" i="0" u="none" strike="noStrike" cap="none">
                <a:solidFill>
                  <a:srgbClr val="000000"/>
                </a:solidFill>
                <a:latin typeface="Arial"/>
                <a:ea typeface="Arial"/>
                <a:cs typeface="Arial"/>
                <a:sym typeface="Arial"/>
              </a:rPr>
              <a:t>QC 4</a:t>
            </a:r>
            <a:endParaRPr sz="938" b="0" i="0" u="none" strike="noStrike" cap="none">
              <a:solidFill>
                <a:srgbClr val="000000"/>
              </a:solidFill>
              <a:latin typeface="Arial"/>
              <a:ea typeface="Arial"/>
              <a:cs typeface="Arial"/>
              <a:sym typeface="Arial"/>
            </a:endParaRPr>
          </a:p>
        </p:txBody>
      </p:sp>
      <p:sp>
        <p:nvSpPr>
          <p:cNvPr id="794" name="Google Shape;794;p12"/>
          <p:cNvSpPr/>
          <p:nvPr/>
        </p:nvSpPr>
        <p:spPr>
          <a:xfrm>
            <a:off x="6100915" y="3744810"/>
            <a:ext cx="765333" cy="585311"/>
          </a:xfrm>
          <a:custGeom>
            <a:avLst/>
            <a:gdLst/>
            <a:ahLst/>
            <a:cxnLst/>
            <a:rect l="l" t="t" r="r" b="b"/>
            <a:pathLst>
              <a:path w="1020445" h="780414" extrusionOk="0">
                <a:moveTo>
                  <a:pt x="0" y="780242"/>
                </a:moveTo>
                <a:lnTo>
                  <a:pt x="1020067" y="780242"/>
                </a:lnTo>
                <a:lnTo>
                  <a:pt x="1020067" y="0"/>
                </a:lnTo>
                <a:lnTo>
                  <a:pt x="0" y="0"/>
                </a:lnTo>
                <a:lnTo>
                  <a:pt x="0" y="780242"/>
                </a:lnTo>
                <a:close/>
              </a:path>
            </a:pathLst>
          </a:custGeom>
          <a:noFill/>
          <a:ln w="20600" cap="flat" cmpd="sng">
            <a:solidFill>
              <a:srgbClr val="C0504D"/>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795" name="Google Shape;795;p12"/>
          <p:cNvSpPr txBox="1"/>
          <p:nvPr/>
        </p:nvSpPr>
        <p:spPr>
          <a:xfrm>
            <a:off x="6140010" y="3755884"/>
            <a:ext cx="696171" cy="293094"/>
          </a:xfrm>
          <a:prstGeom prst="rect">
            <a:avLst/>
          </a:prstGeom>
          <a:noFill/>
          <a:ln>
            <a:noFill/>
          </a:ln>
        </p:spPr>
        <p:txBody>
          <a:bodyPr spcFirstLastPara="1" wrap="square" lIns="0" tIns="10475" rIns="0" bIns="0" anchor="t" anchorCtr="0">
            <a:spAutoFit/>
          </a:bodyPr>
          <a:lstStyle/>
          <a:p>
            <a:pPr marL="9525" marR="0" lvl="0" indent="0" algn="l" rtl="0">
              <a:lnSpc>
                <a:spcPct val="100000"/>
              </a:lnSpc>
              <a:spcBef>
                <a:spcPts val="0"/>
              </a:spcBef>
              <a:spcAft>
                <a:spcPts val="0"/>
              </a:spcAft>
              <a:buNone/>
            </a:pPr>
            <a:r>
              <a:rPr lang="en-US" sz="600" b="0" i="0" u="none" strike="noStrike" cap="none">
                <a:solidFill>
                  <a:srgbClr val="000000"/>
                </a:solidFill>
                <a:latin typeface="Arial"/>
                <a:ea typeface="Arial"/>
                <a:cs typeface="Arial"/>
                <a:sym typeface="Arial"/>
              </a:rPr>
              <a:t>Reusable Waste</a:t>
            </a:r>
            <a:endParaRPr sz="600" b="0" i="0" u="none" strike="noStrike" cap="none">
              <a:solidFill>
                <a:srgbClr val="000000"/>
              </a:solidFill>
              <a:latin typeface="Arial"/>
              <a:ea typeface="Arial"/>
              <a:cs typeface="Arial"/>
              <a:sym typeface="Arial"/>
            </a:endParaRPr>
          </a:p>
          <a:p>
            <a:pPr marL="9525" marR="3810" lvl="0" indent="-30956" algn="l" rtl="0">
              <a:lnSpc>
                <a:spcPct val="103499"/>
              </a:lnSpc>
              <a:spcBef>
                <a:spcPts val="0"/>
              </a:spcBef>
              <a:spcAft>
                <a:spcPts val="0"/>
              </a:spcAft>
              <a:buClr>
                <a:srgbClr val="000000"/>
              </a:buClr>
              <a:buSzPts val="488"/>
              <a:buFont typeface="Noto Sans Symbols"/>
              <a:buChar char="∙"/>
            </a:pPr>
            <a:r>
              <a:rPr lang="en-US" sz="600" b="0" i="0" u="none" strike="noStrike" cap="none">
                <a:solidFill>
                  <a:srgbClr val="000000"/>
                </a:solidFill>
                <a:latin typeface="Arial"/>
                <a:ea typeface="Arial"/>
                <a:cs typeface="Arial"/>
                <a:sym typeface="Arial"/>
              </a:rPr>
              <a:t>	Handling waste (Cotton fibre)</a:t>
            </a:r>
            <a:endParaRPr sz="600" b="0" i="0" u="none" strike="noStrike" cap="none">
              <a:solidFill>
                <a:srgbClr val="000000"/>
              </a:solidFill>
              <a:latin typeface="Arial"/>
              <a:ea typeface="Arial"/>
              <a:cs typeface="Arial"/>
              <a:sym typeface="Arial"/>
            </a:endParaRPr>
          </a:p>
        </p:txBody>
      </p:sp>
      <p:grpSp>
        <p:nvGrpSpPr>
          <p:cNvPr id="796" name="Google Shape;796;p12"/>
          <p:cNvGrpSpPr/>
          <p:nvPr/>
        </p:nvGrpSpPr>
        <p:grpSpPr>
          <a:xfrm>
            <a:off x="5668159" y="2912421"/>
            <a:ext cx="303316" cy="869082"/>
            <a:chOff x="7081226" y="3961053"/>
            <a:chExt cx="404421" cy="1158776"/>
          </a:xfrm>
        </p:grpSpPr>
        <p:pic>
          <p:nvPicPr>
            <p:cNvPr id="797" name="Google Shape;797;p12"/>
            <p:cNvPicPr preferRelativeResize="0"/>
            <p:nvPr/>
          </p:nvPicPr>
          <p:blipFill rotWithShape="1">
            <a:blip r:embed="rId23">
              <a:alphaModFix/>
            </a:blip>
            <a:srcRect/>
            <a:stretch/>
          </p:blipFill>
          <p:spPr>
            <a:xfrm>
              <a:off x="7086379" y="3976503"/>
              <a:ext cx="399268" cy="1143326"/>
            </a:xfrm>
            <a:prstGeom prst="rect">
              <a:avLst/>
            </a:prstGeom>
            <a:noFill/>
            <a:ln>
              <a:noFill/>
            </a:ln>
          </p:spPr>
        </p:pic>
        <p:pic>
          <p:nvPicPr>
            <p:cNvPr id="798" name="Google Shape;798;p12"/>
            <p:cNvPicPr preferRelativeResize="0"/>
            <p:nvPr/>
          </p:nvPicPr>
          <p:blipFill rotWithShape="1">
            <a:blip r:embed="rId17">
              <a:alphaModFix/>
            </a:blip>
            <a:srcRect/>
            <a:stretch/>
          </p:blipFill>
          <p:spPr>
            <a:xfrm>
              <a:off x="7191990" y="3979078"/>
              <a:ext cx="208650" cy="638614"/>
            </a:xfrm>
            <a:prstGeom prst="rect">
              <a:avLst/>
            </a:prstGeom>
            <a:noFill/>
            <a:ln>
              <a:noFill/>
            </a:ln>
          </p:spPr>
        </p:pic>
        <p:sp>
          <p:nvSpPr>
            <p:cNvPr id="799" name="Google Shape;799;p12"/>
            <p:cNvSpPr/>
            <p:nvPr/>
          </p:nvSpPr>
          <p:spPr>
            <a:xfrm>
              <a:off x="7081226" y="3961053"/>
              <a:ext cx="394335" cy="1138555"/>
            </a:xfrm>
            <a:custGeom>
              <a:avLst/>
              <a:gdLst/>
              <a:ahLst/>
              <a:cxnLst/>
              <a:rect l="l" t="t" r="r" b="b"/>
              <a:pathLst>
                <a:path w="394334" h="1138554" extrusionOk="0">
                  <a:moveTo>
                    <a:pt x="295630" y="0"/>
                  </a:moveTo>
                  <a:lnTo>
                    <a:pt x="98572" y="0"/>
                  </a:lnTo>
                  <a:lnTo>
                    <a:pt x="98572" y="825734"/>
                  </a:lnTo>
                  <a:lnTo>
                    <a:pt x="0" y="825734"/>
                  </a:lnTo>
                  <a:lnTo>
                    <a:pt x="197058" y="1138175"/>
                  </a:lnTo>
                  <a:lnTo>
                    <a:pt x="394116" y="825734"/>
                  </a:lnTo>
                  <a:lnTo>
                    <a:pt x="295630" y="825734"/>
                  </a:lnTo>
                  <a:lnTo>
                    <a:pt x="295630" y="0"/>
                  </a:lnTo>
                  <a:close/>
                </a:path>
              </a:pathLst>
            </a:custGeom>
            <a:solidFill>
              <a:srgbClr val="C0504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800" name="Google Shape;800;p12"/>
          <p:cNvSpPr txBox="1"/>
          <p:nvPr/>
        </p:nvSpPr>
        <p:spPr>
          <a:xfrm>
            <a:off x="5780154" y="2922370"/>
            <a:ext cx="88106" cy="432491"/>
          </a:xfrm>
          <a:prstGeom prst="rect">
            <a:avLst/>
          </a:prstGeom>
          <a:noFill/>
          <a:ln>
            <a:noFill/>
          </a:ln>
        </p:spPr>
        <p:txBody>
          <a:bodyPr spcFirstLastPara="1" wrap="square" lIns="0" tIns="12375" rIns="0" bIns="0" anchor="t" anchorCtr="0">
            <a:spAutoFit/>
          </a:bodyPr>
          <a:lstStyle/>
          <a:p>
            <a:pPr marL="9525" marR="3810" lvl="0" indent="0" algn="l" rtl="0">
              <a:lnSpc>
                <a:spcPct val="96900"/>
              </a:lnSpc>
              <a:spcBef>
                <a:spcPts val="0"/>
              </a:spcBef>
              <a:spcAft>
                <a:spcPts val="0"/>
              </a:spcAft>
              <a:buNone/>
            </a:pPr>
            <a:r>
              <a:rPr lang="en-US" sz="563" b="1" i="0" u="none" strike="noStrike" cap="none">
                <a:solidFill>
                  <a:srgbClr val="FFFF00"/>
                </a:solidFill>
                <a:latin typeface="Arial"/>
                <a:ea typeface="Arial"/>
                <a:cs typeface="Arial"/>
                <a:sym typeface="Arial"/>
              </a:rPr>
              <a:t>W A S T E</a:t>
            </a:r>
            <a:endParaRPr sz="563" b="0" i="0" u="none" strike="noStrike" cap="none">
              <a:solidFill>
                <a:srgbClr val="000000"/>
              </a:solidFill>
              <a:latin typeface="Arial"/>
              <a:ea typeface="Arial"/>
              <a:cs typeface="Arial"/>
              <a:sym typeface="Arial"/>
            </a:endParaRPr>
          </a:p>
        </p:txBody>
      </p:sp>
      <p:grpSp>
        <p:nvGrpSpPr>
          <p:cNvPr id="801" name="Google Shape;801;p12"/>
          <p:cNvGrpSpPr/>
          <p:nvPr/>
        </p:nvGrpSpPr>
        <p:grpSpPr>
          <a:xfrm>
            <a:off x="4932088" y="3744809"/>
            <a:ext cx="1149668" cy="594836"/>
            <a:chOff x="6099797" y="5070903"/>
            <a:chExt cx="1532890" cy="793115"/>
          </a:xfrm>
        </p:grpSpPr>
        <p:sp>
          <p:nvSpPr>
            <p:cNvPr id="802" name="Google Shape;802;p12"/>
            <p:cNvSpPr/>
            <p:nvPr/>
          </p:nvSpPr>
          <p:spPr>
            <a:xfrm>
              <a:off x="6099797" y="5070903"/>
              <a:ext cx="1532890" cy="793115"/>
            </a:xfrm>
            <a:custGeom>
              <a:avLst/>
              <a:gdLst/>
              <a:ahLst/>
              <a:cxnLst/>
              <a:rect l="l" t="t" r="r" b="b"/>
              <a:pathLst>
                <a:path w="1532890" h="793114" extrusionOk="0">
                  <a:moveTo>
                    <a:pt x="1532677" y="0"/>
                  </a:moveTo>
                  <a:lnTo>
                    <a:pt x="0" y="0"/>
                  </a:lnTo>
                  <a:lnTo>
                    <a:pt x="0" y="793118"/>
                  </a:lnTo>
                  <a:lnTo>
                    <a:pt x="1532677" y="793118"/>
                  </a:lnTo>
                  <a:lnTo>
                    <a:pt x="1532677"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803" name="Google Shape;803;p12"/>
            <p:cNvSpPr/>
            <p:nvPr/>
          </p:nvSpPr>
          <p:spPr>
            <a:xfrm>
              <a:off x="6099797" y="5070903"/>
              <a:ext cx="1532890" cy="793115"/>
            </a:xfrm>
            <a:custGeom>
              <a:avLst/>
              <a:gdLst/>
              <a:ahLst/>
              <a:cxnLst/>
              <a:rect l="l" t="t" r="r" b="b"/>
              <a:pathLst>
                <a:path w="1532890" h="793114" extrusionOk="0">
                  <a:moveTo>
                    <a:pt x="0" y="793118"/>
                  </a:moveTo>
                  <a:lnTo>
                    <a:pt x="1532677" y="793118"/>
                  </a:lnTo>
                  <a:lnTo>
                    <a:pt x="1532677" y="0"/>
                  </a:lnTo>
                  <a:lnTo>
                    <a:pt x="0" y="0"/>
                  </a:lnTo>
                  <a:lnTo>
                    <a:pt x="0" y="793118"/>
                  </a:lnTo>
                  <a:close/>
                </a:path>
              </a:pathLst>
            </a:custGeom>
            <a:noFill/>
            <a:ln w="20600" cap="flat" cmpd="sng">
              <a:solidFill>
                <a:srgbClr val="C0504D"/>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804" name="Google Shape;804;p12"/>
          <p:cNvSpPr txBox="1"/>
          <p:nvPr/>
        </p:nvSpPr>
        <p:spPr>
          <a:xfrm>
            <a:off x="4969443" y="3755885"/>
            <a:ext cx="799148" cy="564578"/>
          </a:xfrm>
          <a:prstGeom prst="rect">
            <a:avLst/>
          </a:prstGeom>
          <a:noFill/>
          <a:ln>
            <a:noFill/>
          </a:ln>
        </p:spPr>
        <p:txBody>
          <a:bodyPr spcFirstLastPara="1" wrap="square" lIns="0" tIns="10475" rIns="0" bIns="0" anchor="t" anchorCtr="0">
            <a:spAutoFit/>
          </a:bodyPr>
          <a:lstStyle/>
          <a:p>
            <a:pPr marL="9525" marR="0" lvl="0" indent="0" algn="l" rtl="0">
              <a:lnSpc>
                <a:spcPct val="100000"/>
              </a:lnSpc>
              <a:spcBef>
                <a:spcPts val="0"/>
              </a:spcBef>
              <a:spcAft>
                <a:spcPts val="0"/>
              </a:spcAft>
              <a:buNone/>
            </a:pPr>
            <a:r>
              <a:rPr lang="en-US" sz="600" b="0" i="0" u="none" strike="noStrike" cap="none">
                <a:solidFill>
                  <a:srgbClr val="000000"/>
                </a:solidFill>
                <a:latin typeface="Arial"/>
                <a:ea typeface="Arial"/>
                <a:cs typeface="Arial"/>
                <a:sym typeface="Arial"/>
              </a:rPr>
              <a:t>Saleable Waste</a:t>
            </a:r>
            <a:endParaRPr sz="600" b="0" i="0" u="none" strike="noStrike" cap="none">
              <a:solidFill>
                <a:srgbClr val="000000"/>
              </a:solidFill>
              <a:latin typeface="Arial"/>
              <a:ea typeface="Arial"/>
              <a:cs typeface="Arial"/>
              <a:sym typeface="Arial"/>
            </a:endParaRPr>
          </a:p>
          <a:p>
            <a:pPr marL="41910" marR="0" lvl="0" indent="-38100" algn="l" rtl="0">
              <a:lnSpc>
                <a:spcPct val="100000"/>
              </a:lnSpc>
              <a:spcBef>
                <a:spcPts val="26"/>
              </a:spcBef>
              <a:spcAft>
                <a:spcPts val="0"/>
              </a:spcAft>
              <a:buClr>
                <a:srgbClr val="000000"/>
              </a:buClr>
              <a:buSzPts val="488"/>
              <a:buFont typeface="Noto Sans Symbols"/>
              <a:buChar char="∙"/>
            </a:pPr>
            <a:r>
              <a:rPr lang="en-US" sz="600" b="0" i="0" u="none" strike="noStrike" cap="none">
                <a:solidFill>
                  <a:srgbClr val="000000"/>
                </a:solidFill>
                <a:latin typeface="Arial"/>
                <a:ea typeface="Arial"/>
                <a:cs typeface="Arial"/>
                <a:sym typeface="Arial"/>
              </a:rPr>
              <a:t>Lickerin Waste</a:t>
            </a:r>
            <a:endParaRPr sz="600" b="0" i="0" u="none" strike="noStrike" cap="none">
              <a:solidFill>
                <a:srgbClr val="000000"/>
              </a:solidFill>
              <a:latin typeface="Arial"/>
              <a:ea typeface="Arial"/>
              <a:cs typeface="Arial"/>
              <a:sym typeface="Arial"/>
            </a:endParaRPr>
          </a:p>
          <a:p>
            <a:pPr marL="41910" marR="0" lvl="0" indent="-38100" algn="l" rtl="0">
              <a:lnSpc>
                <a:spcPct val="100000"/>
              </a:lnSpc>
              <a:spcBef>
                <a:spcPts val="26"/>
              </a:spcBef>
              <a:spcAft>
                <a:spcPts val="0"/>
              </a:spcAft>
              <a:buClr>
                <a:srgbClr val="000000"/>
              </a:buClr>
              <a:buSzPts val="488"/>
              <a:buFont typeface="Noto Sans Symbols"/>
              <a:buChar char="∙"/>
            </a:pPr>
            <a:r>
              <a:rPr lang="en-US" sz="600" b="0" i="0" u="none" strike="noStrike" cap="none">
                <a:solidFill>
                  <a:srgbClr val="000000"/>
                </a:solidFill>
                <a:latin typeface="Arial"/>
                <a:ea typeface="Arial"/>
                <a:cs typeface="Arial"/>
                <a:sym typeface="Arial"/>
              </a:rPr>
              <a:t>Imputities</a:t>
            </a:r>
            <a:endParaRPr sz="600" b="0" i="0" u="none" strike="noStrike" cap="none">
              <a:solidFill>
                <a:srgbClr val="000000"/>
              </a:solidFill>
              <a:latin typeface="Arial"/>
              <a:ea typeface="Arial"/>
              <a:cs typeface="Arial"/>
              <a:sym typeface="Arial"/>
            </a:endParaRPr>
          </a:p>
          <a:p>
            <a:pPr marL="41910" marR="0" lvl="0" indent="-38100" algn="l" rtl="0">
              <a:lnSpc>
                <a:spcPct val="100000"/>
              </a:lnSpc>
              <a:spcBef>
                <a:spcPts val="26"/>
              </a:spcBef>
              <a:spcAft>
                <a:spcPts val="0"/>
              </a:spcAft>
              <a:buClr>
                <a:srgbClr val="000000"/>
              </a:buClr>
              <a:buSzPts val="488"/>
              <a:buFont typeface="Noto Sans Symbols"/>
              <a:buChar char="∙"/>
            </a:pPr>
            <a:r>
              <a:rPr lang="en-US" sz="600" b="0" i="0" u="none" strike="noStrike" cap="none">
                <a:solidFill>
                  <a:srgbClr val="000000"/>
                </a:solidFill>
                <a:latin typeface="Arial"/>
                <a:ea typeface="Arial"/>
                <a:cs typeface="Arial"/>
                <a:sym typeface="Arial"/>
              </a:rPr>
              <a:t>Short fibre &amp; fibre Neps</a:t>
            </a:r>
            <a:endParaRPr sz="600" b="0" i="0" u="none" strike="noStrike" cap="none">
              <a:solidFill>
                <a:srgbClr val="000000"/>
              </a:solidFill>
              <a:latin typeface="Arial"/>
              <a:ea typeface="Arial"/>
              <a:cs typeface="Arial"/>
              <a:sym typeface="Arial"/>
            </a:endParaRPr>
          </a:p>
          <a:p>
            <a:pPr marL="41910" marR="0" lvl="0" indent="-38100" algn="l" rtl="0">
              <a:lnSpc>
                <a:spcPct val="100000"/>
              </a:lnSpc>
              <a:spcBef>
                <a:spcPts val="8"/>
              </a:spcBef>
              <a:spcAft>
                <a:spcPts val="0"/>
              </a:spcAft>
              <a:buClr>
                <a:srgbClr val="000000"/>
              </a:buClr>
              <a:buSzPts val="488"/>
              <a:buFont typeface="Noto Sans Symbols"/>
              <a:buChar char="∙"/>
            </a:pPr>
            <a:r>
              <a:rPr lang="en-US" sz="600" b="0" i="0" u="none" strike="noStrike" cap="none">
                <a:solidFill>
                  <a:srgbClr val="000000"/>
                </a:solidFill>
                <a:latin typeface="Arial"/>
                <a:ea typeface="Arial"/>
                <a:cs typeface="Arial"/>
                <a:sym typeface="Arial"/>
              </a:rPr>
              <a:t>Dust</a:t>
            </a:r>
            <a:endParaRPr sz="600" b="0" i="0" u="none" strike="noStrike" cap="none">
              <a:solidFill>
                <a:srgbClr val="000000"/>
              </a:solidFill>
              <a:latin typeface="Arial"/>
              <a:ea typeface="Arial"/>
              <a:cs typeface="Arial"/>
              <a:sym typeface="Arial"/>
            </a:endParaRPr>
          </a:p>
        </p:txBody>
      </p:sp>
      <p:grpSp>
        <p:nvGrpSpPr>
          <p:cNvPr id="805" name="Google Shape;805;p12"/>
          <p:cNvGrpSpPr/>
          <p:nvPr/>
        </p:nvGrpSpPr>
        <p:grpSpPr>
          <a:xfrm>
            <a:off x="675501" y="2744012"/>
            <a:ext cx="6534750" cy="1705928"/>
            <a:chOff x="424348" y="3736508"/>
            <a:chExt cx="8713001" cy="2274570"/>
          </a:xfrm>
        </p:grpSpPr>
        <p:sp>
          <p:nvSpPr>
            <p:cNvPr id="806" name="Google Shape;806;p12"/>
            <p:cNvSpPr/>
            <p:nvPr/>
          </p:nvSpPr>
          <p:spPr>
            <a:xfrm>
              <a:off x="424348" y="3736508"/>
              <a:ext cx="7749540" cy="2274570"/>
            </a:xfrm>
            <a:custGeom>
              <a:avLst/>
              <a:gdLst/>
              <a:ahLst/>
              <a:cxnLst/>
              <a:rect l="l" t="t" r="r" b="b"/>
              <a:pathLst>
                <a:path w="7749540" h="2274570" extrusionOk="0">
                  <a:moveTo>
                    <a:pt x="110360" y="46865"/>
                  </a:moveTo>
                  <a:lnTo>
                    <a:pt x="5761" y="46865"/>
                  </a:lnTo>
                  <a:lnTo>
                    <a:pt x="0" y="52617"/>
                  </a:lnTo>
                  <a:lnTo>
                    <a:pt x="0" y="2268454"/>
                  </a:lnTo>
                  <a:lnTo>
                    <a:pt x="5761" y="2274214"/>
                  </a:lnTo>
                  <a:lnTo>
                    <a:pt x="7743404" y="2274214"/>
                  </a:lnTo>
                  <a:lnTo>
                    <a:pt x="7749157" y="2268454"/>
                  </a:lnTo>
                  <a:lnTo>
                    <a:pt x="7749157" y="2261338"/>
                  </a:lnTo>
                  <a:lnTo>
                    <a:pt x="25759" y="2261338"/>
                  </a:lnTo>
                  <a:lnTo>
                    <a:pt x="12879" y="2248463"/>
                  </a:lnTo>
                  <a:lnTo>
                    <a:pt x="25759" y="2248463"/>
                  </a:lnTo>
                  <a:lnTo>
                    <a:pt x="25759" y="72616"/>
                  </a:lnTo>
                  <a:lnTo>
                    <a:pt x="12879" y="72616"/>
                  </a:lnTo>
                  <a:lnTo>
                    <a:pt x="25758" y="59741"/>
                  </a:lnTo>
                  <a:lnTo>
                    <a:pt x="132440" y="59741"/>
                  </a:lnTo>
                  <a:lnTo>
                    <a:pt x="110360" y="46865"/>
                  </a:lnTo>
                  <a:close/>
                </a:path>
                <a:path w="7749540" h="2274570" extrusionOk="0">
                  <a:moveTo>
                    <a:pt x="25759" y="2248463"/>
                  </a:moveTo>
                  <a:lnTo>
                    <a:pt x="12879" y="2248463"/>
                  </a:lnTo>
                  <a:lnTo>
                    <a:pt x="25759" y="2261338"/>
                  </a:lnTo>
                  <a:lnTo>
                    <a:pt x="25759" y="2248463"/>
                  </a:lnTo>
                  <a:close/>
                </a:path>
                <a:path w="7749540" h="2274570" extrusionOk="0">
                  <a:moveTo>
                    <a:pt x="7723398" y="2248463"/>
                  </a:moveTo>
                  <a:lnTo>
                    <a:pt x="25759" y="2248463"/>
                  </a:lnTo>
                  <a:lnTo>
                    <a:pt x="25759" y="2261338"/>
                  </a:lnTo>
                  <a:lnTo>
                    <a:pt x="7723398" y="2261338"/>
                  </a:lnTo>
                  <a:lnTo>
                    <a:pt x="7723398" y="2248463"/>
                  </a:lnTo>
                  <a:close/>
                </a:path>
                <a:path w="7749540" h="2274570" extrusionOk="0">
                  <a:moveTo>
                    <a:pt x="7749157" y="2113170"/>
                  </a:moveTo>
                  <a:lnTo>
                    <a:pt x="7723398" y="2113170"/>
                  </a:lnTo>
                  <a:lnTo>
                    <a:pt x="7723398" y="2261338"/>
                  </a:lnTo>
                  <a:lnTo>
                    <a:pt x="7736277" y="2248463"/>
                  </a:lnTo>
                  <a:lnTo>
                    <a:pt x="7749157" y="2248463"/>
                  </a:lnTo>
                  <a:lnTo>
                    <a:pt x="7749157" y="2113170"/>
                  </a:lnTo>
                  <a:close/>
                </a:path>
                <a:path w="7749540" h="2274570" extrusionOk="0">
                  <a:moveTo>
                    <a:pt x="7749157" y="2248463"/>
                  </a:moveTo>
                  <a:lnTo>
                    <a:pt x="7736277" y="2248463"/>
                  </a:lnTo>
                  <a:lnTo>
                    <a:pt x="7723398" y="2261338"/>
                  </a:lnTo>
                  <a:lnTo>
                    <a:pt x="7749157" y="2261338"/>
                  </a:lnTo>
                  <a:lnTo>
                    <a:pt x="7749157" y="2248463"/>
                  </a:lnTo>
                  <a:close/>
                </a:path>
                <a:path w="7749540" h="2274570" extrusionOk="0">
                  <a:moveTo>
                    <a:pt x="132440" y="59741"/>
                  </a:moveTo>
                  <a:lnTo>
                    <a:pt x="68158" y="97251"/>
                  </a:lnTo>
                  <a:lnTo>
                    <a:pt x="66081" y="105148"/>
                  </a:lnTo>
                  <a:lnTo>
                    <a:pt x="69661" y="111328"/>
                  </a:lnTo>
                  <a:lnTo>
                    <a:pt x="73250" y="117422"/>
                  </a:lnTo>
                  <a:lnTo>
                    <a:pt x="81133" y="119482"/>
                  </a:lnTo>
                  <a:lnTo>
                    <a:pt x="87281" y="115963"/>
                  </a:lnTo>
                  <a:lnTo>
                    <a:pt x="161565" y="72616"/>
                  </a:lnTo>
                  <a:lnTo>
                    <a:pt x="158067" y="72616"/>
                  </a:lnTo>
                  <a:lnTo>
                    <a:pt x="158067" y="70900"/>
                  </a:lnTo>
                  <a:lnTo>
                    <a:pt x="151576" y="70900"/>
                  </a:lnTo>
                  <a:lnTo>
                    <a:pt x="132440" y="59741"/>
                  </a:lnTo>
                  <a:close/>
                </a:path>
                <a:path w="7749540" h="2274570" extrusionOk="0">
                  <a:moveTo>
                    <a:pt x="25759" y="59741"/>
                  </a:moveTo>
                  <a:lnTo>
                    <a:pt x="12879" y="72616"/>
                  </a:lnTo>
                  <a:lnTo>
                    <a:pt x="25759" y="72616"/>
                  </a:lnTo>
                  <a:lnTo>
                    <a:pt x="25759" y="59741"/>
                  </a:lnTo>
                  <a:close/>
                </a:path>
                <a:path w="7749540" h="2274570" extrusionOk="0">
                  <a:moveTo>
                    <a:pt x="132440" y="59741"/>
                  </a:moveTo>
                  <a:lnTo>
                    <a:pt x="25759" y="59741"/>
                  </a:lnTo>
                  <a:lnTo>
                    <a:pt x="25759" y="72616"/>
                  </a:lnTo>
                  <a:lnTo>
                    <a:pt x="110361" y="72616"/>
                  </a:lnTo>
                  <a:lnTo>
                    <a:pt x="132440" y="59741"/>
                  </a:lnTo>
                  <a:close/>
                </a:path>
                <a:path w="7749540" h="2274570" extrusionOk="0">
                  <a:moveTo>
                    <a:pt x="161564" y="46865"/>
                  </a:moveTo>
                  <a:lnTo>
                    <a:pt x="158067" y="46865"/>
                  </a:lnTo>
                  <a:lnTo>
                    <a:pt x="158067" y="72616"/>
                  </a:lnTo>
                  <a:lnTo>
                    <a:pt x="161565" y="72616"/>
                  </a:lnTo>
                  <a:lnTo>
                    <a:pt x="183628" y="59741"/>
                  </a:lnTo>
                  <a:lnTo>
                    <a:pt x="161564" y="46865"/>
                  </a:lnTo>
                  <a:close/>
                </a:path>
                <a:path w="7749540" h="2274570" extrusionOk="0">
                  <a:moveTo>
                    <a:pt x="151576" y="48582"/>
                  </a:moveTo>
                  <a:lnTo>
                    <a:pt x="132440" y="59741"/>
                  </a:lnTo>
                  <a:lnTo>
                    <a:pt x="151576" y="70900"/>
                  </a:lnTo>
                  <a:lnTo>
                    <a:pt x="151576" y="48582"/>
                  </a:lnTo>
                  <a:close/>
                </a:path>
                <a:path w="7749540" h="2274570" extrusionOk="0">
                  <a:moveTo>
                    <a:pt x="158067" y="48582"/>
                  </a:moveTo>
                  <a:lnTo>
                    <a:pt x="151576" y="48582"/>
                  </a:lnTo>
                  <a:lnTo>
                    <a:pt x="151576" y="70900"/>
                  </a:lnTo>
                  <a:lnTo>
                    <a:pt x="158067" y="70900"/>
                  </a:lnTo>
                  <a:lnTo>
                    <a:pt x="158067" y="48582"/>
                  </a:lnTo>
                  <a:close/>
                </a:path>
                <a:path w="7749540" h="2274570" extrusionOk="0">
                  <a:moveTo>
                    <a:pt x="81133" y="0"/>
                  </a:moveTo>
                  <a:lnTo>
                    <a:pt x="73250" y="2059"/>
                  </a:lnTo>
                  <a:lnTo>
                    <a:pt x="69661" y="8154"/>
                  </a:lnTo>
                  <a:lnTo>
                    <a:pt x="66081" y="14334"/>
                  </a:lnTo>
                  <a:lnTo>
                    <a:pt x="68158" y="22231"/>
                  </a:lnTo>
                  <a:lnTo>
                    <a:pt x="132440" y="59741"/>
                  </a:lnTo>
                  <a:lnTo>
                    <a:pt x="151576" y="48582"/>
                  </a:lnTo>
                  <a:lnTo>
                    <a:pt x="158067" y="48582"/>
                  </a:lnTo>
                  <a:lnTo>
                    <a:pt x="158067" y="46865"/>
                  </a:lnTo>
                  <a:lnTo>
                    <a:pt x="161564" y="46865"/>
                  </a:lnTo>
                  <a:lnTo>
                    <a:pt x="87281" y="3519"/>
                  </a:lnTo>
                  <a:lnTo>
                    <a:pt x="81133" y="0"/>
                  </a:lnTo>
                  <a:close/>
                </a:path>
              </a:pathLst>
            </a:custGeom>
            <a:solidFill>
              <a:srgbClr val="4A7EB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pic>
          <p:nvPicPr>
            <p:cNvPr id="807" name="Google Shape;807;p12"/>
            <p:cNvPicPr preferRelativeResize="0"/>
            <p:nvPr/>
          </p:nvPicPr>
          <p:blipFill rotWithShape="1">
            <a:blip r:embed="rId24">
              <a:alphaModFix/>
            </a:blip>
            <a:srcRect/>
            <a:stretch/>
          </p:blipFill>
          <p:spPr>
            <a:xfrm>
              <a:off x="8315096" y="3945603"/>
              <a:ext cx="821721" cy="347632"/>
            </a:xfrm>
            <a:prstGeom prst="rect">
              <a:avLst/>
            </a:prstGeom>
            <a:noFill/>
            <a:ln>
              <a:noFill/>
            </a:ln>
          </p:spPr>
        </p:pic>
        <p:pic>
          <p:nvPicPr>
            <p:cNvPr id="808" name="Google Shape;808;p12"/>
            <p:cNvPicPr preferRelativeResize="0"/>
            <p:nvPr/>
          </p:nvPicPr>
          <p:blipFill rotWithShape="1">
            <a:blip r:embed="rId25">
              <a:alphaModFix/>
            </a:blip>
            <a:srcRect/>
            <a:stretch/>
          </p:blipFill>
          <p:spPr>
            <a:xfrm>
              <a:off x="8302217" y="3943027"/>
              <a:ext cx="448211" cy="257505"/>
            </a:xfrm>
            <a:prstGeom prst="rect">
              <a:avLst/>
            </a:prstGeom>
            <a:noFill/>
            <a:ln>
              <a:noFill/>
            </a:ln>
          </p:spPr>
        </p:pic>
        <p:sp>
          <p:nvSpPr>
            <p:cNvPr id="809" name="Google Shape;809;p12"/>
            <p:cNvSpPr/>
            <p:nvPr/>
          </p:nvSpPr>
          <p:spPr>
            <a:xfrm>
              <a:off x="8309944" y="3930152"/>
              <a:ext cx="827405" cy="342900"/>
            </a:xfrm>
            <a:custGeom>
              <a:avLst/>
              <a:gdLst/>
              <a:ahLst/>
              <a:cxnLst/>
              <a:rect l="l" t="t" r="r" b="b"/>
              <a:pathLst>
                <a:path w="827404" h="342900" extrusionOk="0">
                  <a:moveTo>
                    <a:pt x="826874" y="0"/>
                  </a:moveTo>
                  <a:lnTo>
                    <a:pt x="0" y="0"/>
                  </a:lnTo>
                  <a:lnTo>
                    <a:pt x="0" y="342482"/>
                  </a:lnTo>
                  <a:lnTo>
                    <a:pt x="826874" y="342482"/>
                  </a:lnTo>
                  <a:lnTo>
                    <a:pt x="826874" y="0"/>
                  </a:lnTo>
                  <a:close/>
                </a:path>
              </a:pathLst>
            </a:custGeom>
            <a:solidFill>
              <a:srgbClr val="00B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810" name="Google Shape;810;p12"/>
          <p:cNvSpPr txBox="1"/>
          <p:nvPr/>
        </p:nvSpPr>
        <p:spPr>
          <a:xfrm>
            <a:off x="6590313" y="2897586"/>
            <a:ext cx="257696" cy="119809"/>
          </a:xfrm>
          <a:prstGeom prst="rect">
            <a:avLst/>
          </a:prstGeom>
          <a:noFill/>
          <a:ln>
            <a:noFill/>
          </a:ln>
        </p:spPr>
        <p:txBody>
          <a:bodyPr spcFirstLastPara="1" wrap="square" lIns="0" tIns="10000" rIns="0" bIns="0" anchor="t" anchorCtr="0">
            <a:spAutoFit/>
          </a:bodyPr>
          <a:lstStyle/>
          <a:p>
            <a:pPr marL="9525" marR="0" lvl="0" indent="0" algn="l" rtl="0">
              <a:lnSpc>
                <a:spcPct val="100000"/>
              </a:lnSpc>
              <a:spcBef>
                <a:spcPts val="0"/>
              </a:spcBef>
              <a:spcAft>
                <a:spcPts val="0"/>
              </a:spcAft>
              <a:buNone/>
            </a:pPr>
            <a:r>
              <a:rPr lang="en-US" sz="713" b="0" i="0" u="none" strike="noStrike" cap="none">
                <a:solidFill>
                  <a:srgbClr val="000000"/>
                </a:solidFill>
                <a:latin typeface="Arial"/>
                <a:ea typeface="Arial"/>
                <a:cs typeface="Arial"/>
                <a:sym typeface="Arial"/>
              </a:rPr>
              <a:t>Sliver</a:t>
            </a:r>
            <a:endParaRPr sz="713" b="0" i="0" u="none" strike="noStrike" cap="none">
              <a:solidFill>
                <a:srgbClr val="000000"/>
              </a:solidFill>
              <a:latin typeface="Arial"/>
              <a:ea typeface="Arial"/>
              <a:cs typeface="Arial"/>
              <a:sym typeface="Arial"/>
            </a:endParaRPr>
          </a:p>
        </p:txBody>
      </p:sp>
      <p:grpSp>
        <p:nvGrpSpPr>
          <p:cNvPr id="811" name="Google Shape;811;p12"/>
          <p:cNvGrpSpPr/>
          <p:nvPr/>
        </p:nvGrpSpPr>
        <p:grpSpPr>
          <a:xfrm>
            <a:off x="1296165" y="1888835"/>
            <a:ext cx="5725451" cy="2616276"/>
            <a:chOff x="1251900" y="2596272"/>
            <a:chExt cx="7633935" cy="3488368"/>
          </a:xfrm>
        </p:grpSpPr>
        <p:sp>
          <p:nvSpPr>
            <p:cNvPr id="812" name="Google Shape;812;p12"/>
            <p:cNvSpPr/>
            <p:nvPr/>
          </p:nvSpPr>
          <p:spPr>
            <a:xfrm>
              <a:off x="6075325" y="3272225"/>
              <a:ext cx="2810510" cy="2812415"/>
            </a:xfrm>
            <a:custGeom>
              <a:avLst/>
              <a:gdLst/>
              <a:ahLst/>
              <a:cxnLst/>
              <a:rect l="l" t="t" r="r" b="b"/>
              <a:pathLst>
                <a:path w="2810509" h="2812415" extrusionOk="0">
                  <a:moveTo>
                    <a:pt x="0" y="468231"/>
                  </a:moveTo>
                  <a:lnTo>
                    <a:pt x="2417" y="420353"/>
                  </a:lnTo>
                  <a:lnTo>
                    <a:pt x="9515" y="373859"/>
                  </a:lnTo>
                  <a:lnTo>
                    <a:pt x="21055" y="328984"/>
                  </a:lnTo>
                  <a:lnTo>
                    <a:pt x="36804" y="285964"/>
                  </a:lnTo>
                  <a:lnTo>
                    <a:pt x="56527" y="245033"/>
                  </a:lnTo>
                  <a:lnTo>
                    <a:pt x="79987" y="206427"/>
                  </a:lnTo>
                  <a:lnTo>
                    <a:pt x="106949" y="170382"/>
                  </a:lnTo>
                  <a:lnTo>
                    <a:pt x="137178" y="137132"/>
                  </a:lnTo>
                  <a:lnTo>
                    <a:pt x="170440" y="106913"/>
                  </a:lnTo>
                  <a:lnTo>
                    <a:pt x="206497" y="79960"/>
                  </a:lnTo>
                  <a:lnTo>
                    <a:pt x="245116" y="56508"/>
                  </a:lnTo>
                  <a:lnTo>
                    <a:pt x="286060" y="36792"/>
                  </a:lnTo>
                  <a:lnTo>
                    <a:pt x="329095" y="21048"/>
                  </a:lnTo>
                  <a:lnTo>
                    <a:pt x="373985" y="9511"/>
                  </a:lnTo>
                  <a:lnTo>
                    <a:pt x="420495" y="2417"/>
                  </a:lnTo>
                  <a:lnTo>
                    <a:pt x="468389" y="0"/>
                  </a:lnTo>
                  <a:lnTo>
                    <a:pt x="2341948" y="0"/>
                  </a:lnTo>
                  <a:lnTo>
                    <a:pt x="2389842" y="2417"/>
                  </a:lnTo>
                  <a:lnTo>
                    <a:pt x="2436352" y="9511"/>
                  </a:lnTo>
                  <a:lnTo>
                    <a:pt x="2481242" y="21048"/>
                  </a:lnTo>
                  <a:lnTo>
                    <a:pt x="2524276" y="36792"/>
                  </a:lnTo>
                  <a:lnTo>
                    <a:pt x="2565221" y="56508"/>
                  </a:lnTo>
                  <a:lnTo>
                    <a:pt x="2603840" y="79960"/>
                  </a:lnTo>
                  <a:lnTo>
                    <a:pt x="2639897" y="106913"/>
                  </a:lnTo>
                  <a:lnTo>
                    <a:pt x="2673158" y="137132"/>
                  </a:lnTo>
                  <a:lnTo>
                    <a:pt x="2703388" y="170382"/>
                  </a:lnTo>
                  <a:lnTo>
                    <a:pt x="2730350" y="206427"/>
                  </a:lnTo>
                  <a:lnTo>
                    <a:pt x="2753810" y="245033"/>
                  </a:lnTo>
                  <a:lnTo>
                    <a:pt x="2773532" y="285964"/>
                  </a:lnTo>
                  <a:lnTo>
                    <a:pt x="2789282" y="328984"/>
                  </a:lnTo>
                  <a:lnTo>
                    <a:pt x="2800822" y="373859"/>
                  </a:lnTo>
                  <a:lnTo>
                    <a:pt x="2807919" y="420353"/>
                  </a:lnTo>
                  <a:lnTo>
                    <a:pt x="2810337" y="468231"/>
                  </a:lnTo>
                  <a:lnTo>
                    <a:pt x="2810337" y="2343723"/>
                  </a:lnTo>
                  <a:lnTo>
                    <a:pt x="2807919" y="2391599"/>
                  </a:lnTo>
                  <a:lnTo>
                    <a:pt x="2800822" y="2438091"/>
                  </a:lnTo>
                  <a:lnTo>
                    <a:pt x="2789282" y="2482965"/>
                  </a:lnTo>
                  <a:lnTo>
                    <a:pt x="2773532" y="2525985"/>
                  </a:lnTo>
                  <a:lnTo>
                    <a:pt x="2753810" y="2566916"/>
                  </a:lnTo>
                  <a:lnTo>
                    <a:pt x="2730350" y="2605522"/>
                  </a:lnTo>
                  <a:lnTo>
                    <a:pt x="2703388" y="2641569"/>
                  </a:lnTo>
                  <a:lnTo>
                    <a:pt x="2673158" y="2674820"/>
                  </a:lnTo>
                  <a:lnTo>
                    <a:pt x="2639897" y="2705041"/>
                  </a:lnTo>
                  <a:lnTo>
                    <a:pt x="2603840" y="2731996"/>
                  </a:lnTo>
                  <a:lnTo>
                    <a:pt x="2565221" y="2755450"/>
                  </a:lnTo>
                  <a:lnTo>
                    <a:pt x="2524276" y="2775167"/>
                  </a:lnTo>
                  <a:lnTo>
                    <a:pt x="2481242" y="2790913"/>
                  </a:lnTo>
                  <a:lnTo>
                    <a:pt x="2436352" y="2802451"/>
                  </a:lnTo>
                  <a:lnTo>
                    <a:pt x="2389842" y="2809546"/>
                  </a:lnTo>
                  <a:lnTo>
                    <a:pt x="2341948" y="2811963"/>
                  </a:lnTo>
                  <a:lnTo>
                    <a:pt x="468389" y="2811963"/>
                  </a:lnTo>
                  <a:lnTo>
                    <a:pt x="420495" y="2809546"/>
                  </a:lnTo>
                  <a:lnTo>
                    <a:pt x="373985" y="2802451"/>
                  </a:lnTo>
                  <a:lnTo>
                    <a:pt x="329095" y="2790913"/>
                  </a:lnTo>
                  <a:lnTo>
                    <a:pt x="286060" y="2775167"/>
                  </a:lnTo>
                  <a:lnTo>
                    <a:pt x="245116" y="2755450"/>
                  </a:lnTo>
                  <a:lnTo>
                    <a:pt x="206497" y="2731996"/>
                  </a:lnTo>
                  <a:lnTo>
                    <a:pt x="170440" y="2705041"/>
                  </a:lnTo>
                  <a:lnTo>
                    <a:pt x="137178" y="2674820"/>
                  </a:lnTo>
                  <a:lnTo>
                    <a:pt x="106949" y="2641569"/>
                  </a:lnTo>
                  <a:lnTo>
                    <a:pt x="79987" y="2605522"/>
                  </a:lnTo>
                  <a:lnTo>
                    <a:pt x="56527" y="2566916"/>
                  </a:lnTo>
                  <a:lnTo>
                    <a:pt x="36804" y="2525985"/>
                  </a:lnTo>
                  <a:lnTo>
                    <a:pt x="21055" y="2482965"/>
                  </a:lnTo>
                  <a:lnTo>
                    <a:pt x="9515" y="2438091"/>
                  </a:lnTo>
                  <a:lnTo>
                    <a:pt x="2417" y="2391599"/>
                  </a:lnTo>
                  <a:lnTo>
                    <a:pt x="0" y="2343723"/>
                  </a:lnTo>
                  <a:lnTo>
                    <a:pt x="0" y="468231"/>
                  </a:lnTo>
                  <a:close/>
                </a:path>
              </a:pathLst>
            </a:custGeom>
            <a:noFill/>
            <a:ln w="9525" cap="flat" cmpd="sng">
              <a:solidFill>
                <a:srgbClr val="000000"/>
              </a:solidFill>
              <a:prstDash val="dash"/>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pic>
          <p:nvPicPr>
            <p:cNvPr id="813" name="Google Shape;813;p12"/>
            <p:cNvPicPr preferRelativeResize="0"/>
            <p:nvPr/>
          </p:nvPicPr>
          <p:blipFill rotWithShape="1">
            <a:blip r:embed="rId11">
              <a:alphaModFix/>
            </a:blip>
            <a:srcRect/>
            <a:stretch/>
          </p:blipFill>
          <p:spPr>
            <a:xfrm>
              <a:off x="7395489" y="2611722"/>
              <a:ext cx="159707" cy="772517"/>
            </a:xfrm>
            <a:prstGeom prst="rect">
              <a:avLst/>
            </a:prstGeom>
            <a:noFill/>
            <a:ln>
              <a:noFill/>
            </a:ln>
          </p:spPr>
        </p:pic>
        <p:sp>
          <p:nvSpPr>
            <p:cNvPr id="814" name="Google Shape;814;p12"/>
            <p:cNvSpPr/>
            <p:nvPr/>
          </p:nvSpPr>
          <p:spPr>
            <a:xfrm>
              <a:off x="7390338" y="2596272"/>
              <a:ext cx="154940" cy="767715"/>
            </a:xfrm>
            <a:custGeom>
              <a:avLst/>
              <a:gdLst/>
              <a:ahLst/>
              <a:cxnLst/>
              <a:rect l="l" t="t" r="r" b="b"/>
              <a:pathLst>
                <a:path w="154940" h="767714" extrusionOk="0">
                  <a:moveTo>
                    <a:pt x="115916" y="0"/>
                  </a:moveTo>
                  <a:lnTo>
                    <a:pt x="38638" y="0"/>
                  </a:lnTo>
                  <a:lnTo>
                    <a:pt x="38638" y="567800"/>
                  </a:lnTo>
                  <a:lnTo>
                    <a:pt x="0" y="567800"/>
                  </a:lnTo>
                  <a:lnTo>
                    <a:pt x="77276" y="767368"/>
                  </a:lnTo>
                  <a:lnTo>
                    <a:pt x="154555" y="567800"/>
                  </a:lnTo>
                  <a:lnTo>
                    <a:pt x="115916" y="567800"/>
                  </a:lnTo>
                  <a:lnTo>
                    <a:pt x="115916" y="0"/>
                  </a:lnTo>
                  <a:close/>
                </a:path>
              </a:pathLst>
            </a:custGeom>
            <a:solidFill>
              <a:srgbClr val="4F81B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pic>
          <p:nvPicPr>
            <p:cNvPr id="815" name="Google Shape;815;p12"/>
            <p:cNvPicPr preferRelativeResize="0"/>
            <p:nvPr/>
          </p:nvPicPr>
          <p:blipFill rotWithShape="1">
            <a:blip r:embed="rId13">
              <a:alphaModFix/>
            </a:blip>
            <a:srcRect/>
            <a:stretch/>
          </p:blipFill>
          <p:spPr>
            <a:xfrm>
              <a:off x="1264779" y="4007405"/>
              <a:ext cx="844904" cy="347632"/>
            </a:xfrm>
            <a:prstGeom prst="rect">
              <a:avLst/>
            </a:prstGeom>
            <a:noFill/>
            <a:ln>
              <a:noFill/>
            </a:ln>
          </p:spPr>
        </p:pic>
        <p:pic>
          <p:nvPicPr>
            <p:cNvPr id="816" name="Google Shape;816;p12"/>
            <p:cNvPicPr preferRelativeResize="0"/>
            <p:nvPr/>
          </p:nvPicPr>
          <p:blipFill rotWithShape="1">
            <a:blip r:embed="rId26">
              <a:alphaModFix/>
            </a:blip>
            <a:srcRect/>
            <a:stretch/>
          </p:blipFill>
          <p:spPr>
            <a:xfrm>
              <a:off x="1251900" y="4007404"/>
              <a:ext cx="584735" cy="257505"/>
            </a:xfrm>
            <a:prstGeom prst="rect">
              <a:avLst/>
            </a:prstGeom>
            <a:noFill/>
            <a:ln>
              <a:noFill/>
            </a:ln>
          </p:spPr>
        </p:pic>
        <p:sp>
          <p:nvSpPr>
            <p:cNvPr id="817" name="Google Shape;817;p12"/>
            <p:cNvSpPr/>
            <p:nvPr/>
          </p:nvSpPr>
          <p:spPr>
            <a:xfrm>
              <a:off x="1259628" y="3991954"/>
              <a:ext cx="840105" cy="342900"/>
            </a:xfrm>
            <a:custGeom>
              <a:avLst/>
              <a:gdLst/>
              <a:ahLst/>
              <a:cxnLst/>
              <a:rect l="l" t="t" r="r" b="b"/>
              <a:pathLst>
                <a:path w="840105" h="342900" extrusionOk="0">
                  <a:moveTo>
                    <a:pt x="839752" y="0"/>
                  </a:moveTo>
                  <a:lnTo>
                    <a:pt x="0" y="0"/>
                  </a:lnTo>
                  <a:lnTo>
                    <a:pt x="0" y="342482"/>
                  </a:lnTo>
                  <a:lnTo>
                    <a:pt x="839752" y="342482"/>
                  </a:lnTo>
                  <a:lnTo>
                    <a:pt x="839752" y="0"/>
                  </a:lnTo>
                  <a:close/>
                </a:path>
              </a:pathLst>
            </a:custGeom>
            <a:solidFill>
              <a:srgbClr val="00B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818" name="Google Shape;818;p12"/>
          <p:cNvSpPr txBox="1"/>
          <p:nvPr/>
        </p:nvSpPr>
        <p:spPr>
          <a:xfrm>
            <a:off x="1301960" y="2935597"/>
            <a:ext cx="630079" cy="128465"/>
          </a:xfrm>
          <a:prstGeom prst="rect">
            <a:avLst/>
          </a:prstGeom>
          <a:noFill/>
          <a:ln>
            <a:noFill/>
          </a:ln>
        </p:spPr>
        <p:txBody>
          <a:bodyPr spcFirstLastPara="1" wrap="square" lIns="0" tIns="18550" rIns="0" bIns="0" anchor="t" anchorCtr="0">
            <a:spAutoFit/>
          </a:bodyPr>
          <a:lstStyle/>
          <a:p>
            <a:pPr marL="45720" marR="0" lvl="0" indent="0" algn="l" rtl="0">
              <a:lnSpc>
                <a:spcPct val="100000"/>
              </a:lnSpc>
              <a:spcBef>
                <a:spcPts val="0"/>
              </a:spcBef>
              <a:spcAft>
                <a:spcPts val="0"/>
              </a:spcAft>
              <a:buNone/>
            </a:pPr>
            <a:r>
              <a:rPr lang="en-US" sz="713" b="0" i="0" u="none" strike="noStrike" cap="none">
                <a:solidFill>
                  <a:srgbClr val="000000"/>
                </a:solidFill>
                <a:latin typeface="Arial"/>
                <a:ea typeface="Arial"/>
                <a:cs typeface="Arial"/>
                <a:sym typeface="Arial"/>
              </a:rPr>
              <a:t>Blended</a:t>
            </a:r>
            <a:endParaRPr sz="713" b="0" i="0" u="none" strike="noStrike" cap="none">
              <a:solidFill>
                <a:srgbClr val="000000"/>
              </a:solidFill>
              <a:latin typeface="Arial"/>
              <a:ea typeface="Arial"/>
              <a:cs typeface="Arial"/>
              <a:sym typeface="Arial"/>
            </a:endParaRPr>
          </a:p>
        </p:txBody>
      </p:sp>
      <p:grpSp>
        <p:nvGrpSpPr>
          <p:cNvPr id="819" name="Google Shape;819;p12"/>
          <p:cNvGrpSpPr/>
          <p:nvPr/>
        </p:nvGrpSpPr>
        <p:grpSpPr>
          <a:xfrm>
            <a:off x="2455331" y="2943322"/>
            <a:ext cx="641407" cy="264587"/>
            <a:chOff x="2797456" y="4002254"/>
            <a:chExt cx="855209" cy="352783"/>
          </a:xfrm>
        </p:grpSpPr>
        <p:pic>
          <p:nvPicPr>
            <p:cNvPr id="820" name="Google Shape;820;p12"/>
            <p:cNvPicPr preferRelativeResize="0"/>
            <p:nvPr/>
          </p:nvPicPr>
          <p:blipFill rotWithShape="1">
            <a:blip r:embed="rId27">
              <a:alphaModFix/>
            </a:blip>
            <a:srcRect/>
            <a:stretch/>
          </p:blipFill>
          <p:spPr>
            <a:xfrm>
              <a:off x="2807761" y="4017705"/>
              <a:ext cx="844904" cy="337332"/>
            </a:xfrm>
            <a:prstGeom prst="rect">
              <a:avLst/>
            </a:prstGeom>
            <a:noFill/>
            <a:ln>
              <a:noFill/>
            </a:ln>
          </p:spPr>
        </p:pic>
        <p:pic>
          <p:nvPicPr>
            <p:cNvPr id="821" name="Google Shape;821;p12"/>
            <p:cNvPicPr preferRelativeResize="0"/>
            <p:nvPr/>
          </p:nvPicPr>
          <p:blipFill rotWithShape="1">
            <a:blip r:embed="rId28">
              <a:alphaModFix/>
            </a:blip>
            <a:srcRect/>
            <a:stretch/>
          </p:blipFill>
          <p:spPr>
            <a:xfrm>
              <a:off x="2797456" y="4015129"/>
              <a:ext cx="744443" cy="257505"/>
            </a:xfrm>
            <a:prstGeom prst="rect">
              <a:avLst/>
            </a:prstGeom>
            <a:noFill/>
            <a:ln>
              <a:noFill/>
            </a:ln>
          </p:spPr>
        </p:pic>
        <p:sp>
          <p:nvSpPr>
            <p:cNvPr id="822" name="Google Shape;822;p12"/>
            <p:cNvSpPr/>
            <p:nvPr/>
          </p:nvSpPr>
          <p:spPr>
            <a:xfrm>
              <a:off x="2802609" y="4002254"/>
              <a:ext cx="840105" cy="332740"/>
            </a:xfrm>
            <a:custGeom>
              <a:avLst/>
              <a:gdLst/>
              <a:ahLst/>
              <a:cxnLst/>
              <a:rect l="l" t="t" r="r" b="b"/>
              <a:pathLst>
                <a:path w="840104" h="332739" extrusionOk="0">
                  <a:moveTo>
                    <a:pt x="839752" y="0"/>
                  </a:moveTo>
                  <a:lnTo>
                    <a:pt x="0" y="0"/>
                  </a:lnTo>
                  <a:lnTo>
                    <a:pt x="0" y="332182"/>
                  </a:lnTo>
                  <a:lnTo>
                    <a:pt x="839752" y="332182"/>
                  </a:lnTo>
                  <a:lnTo>
                    <a:pt x="839752" y="0"/>
                  </a:lnTo>
                  <a:close/>
                </a:path>
              </a:pathLst>
            </a:custGeom>
            <a:solidFill>
              <a:srgbClr val="00B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823" name="Google Shape;823;p12"/>
          <p:cNvSpPr txBox="1"/>
          <p:nvPr/>
        </p:nvSpPr>
        <p:spPr>
          <a:xfrm>
            <a:off x="2459196" y="2943322"/>
            <a:ext cx="630079" cy="127985"/>
          </a:xfrm>
          <a:prstGeom prst="rect">
            <a:avLst/>
          </a:prstGeom>
          <a:noFill/>
          <a:ln>
            <a:noFill/>
          </a:ln>
        </p:spPr>
        <p:txBody>
          <a:bodyPr spcFirstLastPara="1" wrap="square" lIns="0" tIns="18075" rIns="0" bIns="0" anchor="t" anchorCtr="0">
            <a:spAutoFit/>
          </a:bodyPr>
          <a:lstStyle/>
          <a:p>
            <a:pPr marL="47625" marR="0" lvl="0" indent="0" algn="l" rtl="0">
              <a:lnSpc>
                <a:spcPct val="100000"/>
              </a:lnSpc>
              <a:spcBef>
                <a:spcPts val="0"/>
              </a:spcBef>
              <a:spcAft>
                <a:spcPts val="0"/>
              </a:spcAft>
              <a:buNone/>
            </a:pPr>
            <a:r>
              <a:rPr lang="en-US" sz="713" b="0" i="0" u="none" strike="noStrike" cap="none">
                <a:solidFill>
                  <a:srgbClr val="000000"/>
                </a:solidFill>
                <a:latin typeface="Arial"/>
                <a:ea typeface="Arial"/>
                <a:cs typeface="Arial"/>
                <a:sym typeface="Arial"/>
              </a:rPr>
              <a:t>Beat Cotton</a:t>
            </a:r>
            <a:endParaRPr sz="713" b="0" i="0" u="none" strike="noStrike" cap="none">
              <a:solidFill>
                <a:srgbClr val="000000"/>
              </a:solidFill>
              <a:latin typeface="Arial"/>
              <a:ea typeface="Arial"/>
              <a:cs typeface="Arial"/>
              <a:sym typeface="Arial"/>
            </a:endParaRPr>
          </a:p>
        </p:txBody>
      </p:sp>
      <p:grpSp>
        <p:nvGrpSpPr>
          <p:cNvPr id="824" name="Google Shape;824;p12"/>
          <p:cNvGrpSpPr/>
          <p:nvPr/>
        </p:nvGrpSpPr>
        <p:grpSpPr>
          <a:xfrm>
            <a:off x="677727" y="1179917"/>
            <a:ext cx="8111969" cy="3298147"/>
            <a:chOff x="427316" y="1651048"/>
            <a:chExt cx="10815959" cy="4397530"/>
          </a:xfrm>
        </p:grpSpPr>
        <p:sp>
          <p:nvSpPr>
            <p:cNvPr id="825" name="Google Shape;825;p12"/>
            <p:cNvSpPr/>
            <p:nvPr/>
          </p:nvSpPr>
          <p:spPr>
            <a:xfrm>
              <a:off x="9024764" y="3473043"/>
              <a:ext cx="112395" cy="2480310"/>
            </a:xfrm>
            <a:custGeom>
              <a:avLst/>
              <a:gdLst/>
              <a:ahLst/>
              <a:cxnLst/>
              <a:rect l="l" t="t" r="r" b="b"/>
              <a:pathLst>
                <a:path w="112395" h="2480310" extrusionOk="0">
                  <a:moveTo>
                    <a:pt x="112055" y="2479843"/>
                  </a:moveTo>
                  <a:lnTo>
                    <a:pt x="79987" y="2438180"/>
                  </a:lnTo>
                  <a:lnTo>
                    <a:pt x="56527" y="2399574"/>
                  </a:lnTo>
                  <a:lnTo>
                    <a:pt x="36804" y="2358643"/>
                  </a:lnTo>
                  <a:lnTo>
                    <a:pt x="21055" y="2315623"/>
                  </a:lnTo>
                  <a:lnTo>
                    <a:pt x="9515" y="2270749"/>
                  </a:lnTo>
                  <a:lnTo>
                    <a:pt x="2417" y="2224257"/>
                  </a:lnTo>
                  <a:lnTo>
                    <a:pt x="0" y="2176382"/>
                  </a:lnTo>
                  <a:lnTo>
                    <a:pt x="0" y="303464"/>
                  </a:lnTo>
                  <a:lnTo>
                    <a:pt x="2417" y="255586"/>
                  </a:lnTo>
                  <a:lnTo>
                    <a:pt x="9515" y="209092"/>
                  </a:lnTo>
                  <a:lnTo>
                    <a:pt x="21055" y="164217"/>
                  </a:lnTo>
                  <a:lnTo>
                    <a:pt x="36804" y="121197"/>
                  </a:lnTo>
                  <a:lnTo>
                    <a:pt x="56527" y="80266"/>
                  </a:lnTo>
                  <a:lnTo>
                    <a:pt x="79987" y="41661"/>
                  </a:lnTo>
                  <a:lnTo>
                    <a:pt x="106949" y="5615"/>
                  </a:lnTo>
                  <a:lnTo>
                    <a:pt x="112055" y="0"/>
                  </a:lnTo>
                </a:path>
              </a:pathLst>
            </a:custGeom>
            <a:noFill/>
            <a:ln w="9525" cap="flat" cmpd="sng">
              <a:solidFill>
                <a:srgbClr val="000000"/>
              </a:solidFill>
              <a:prstDash val="dash"/>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pic>
          <p:nvPicPr>
            <p:cNvPr id="826" name="Google Shape;826;p12"/>
            <p:cNvPicPr preferRelativeResize="0"/>
            <p:nvPr/>
          </p:nvPicPr>
          <p:blipFill rotWithShape="1">
            <a:blip r:embed="rId29">
              <a:alphaModFix/>
            </a:blip>
            <a:srcRect/>
            <a:stretch/>
          </p:blipFill>
          <p:spPr>
            <a:xfrm>
              <a:off x="7722632" y="3803975"/>
              <a:ext cx="1414184" cy="110727"/>
            </a:xfrm>
            <a:prstGeom prst="rect">
              <a:avLst/>
            </a:prstGeom>
            <a:noFill/>
            <a:ln>
              <a:noFill/>
            </a:ln>
          </p:spPr>
        </p:pic>
        <p:sp>
          <p:nvSpPr>
            <p:cNvPr id="827" name="Google Shape;827;p12"/>
            <p:cNvSpPr/>
            <p:nvPr/>
          </p:nvSpPr>
          <p:spPr>
            <a:xfrm>
              <a:off x="7717481" y="3814961"/>
              <a:ext cx="1419860" cy="53340"/>
            </a:xfrm>
            <a:custGeom>
              <a:avLst/>
              <a:gdLst/>
              <a:ahLst/>
              <a:cxnLst/>
              <a:rect l="l" t="t" r="r" b="b"/>
              <a:pathLst>
                <a:path w="1419859" h="53339" extrusionOk="0">
                  <a:moveTo>
                    <a:pt x="1419337" y="0"/>
                  </a:moveTo>
                  <a:lnTo>
                    <a:pt x="0" y="0"/>
                  </a:lnTo>
                  <a:lnTo>
                    <a:pt x="0" y="52788"/>
                  </a:lnTo>
                  <a:lnTo>
                    <a:pt x="1419337" y="52788"/>
                  </a:lnTo>
                  <a:lnTo>
                    <a:pt x="1419337"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828" name="Google Shape;828;p12"/>
            <p:cNvSpPr/>
            <p:nvPr/>
          </p:nvSpPr>
          <p:spPr>
            <a:xfrm>
              <a:off x="427316" y="3739083"/>
              <a:ext cx="8709660" cy="2309495"/>
            </a:xfrm>
            <a:custGeom>
              <a:avLst/>
              <a:gdLst/>
              <a:ahLst/>
              <a:cxnLst/>
              <a:rect l="l" t="t" r="r" b="b"/>
              <a:pathLst>
                <a:path w="8709660" h="2309495" extrusionOk="0">
                  <a:moveTo>
                    <a:pt x="8709495" y="2257717"/>
                  </a:moveTo>
                  <a:lnTo>
                    <a:pt x="29362" y="2257717"/>
                  </a:lnTo>
                  <a:lnTo>
                    <a:pt x="29362" y="72618"/>
                  </a:lnTo>
                  <a:lnTo>
                    <a:pt x="107391" y="72618"/>
                  </a:lnTo>
                  <a:lnTo>
                    <a:pt x="129463" y="59753"/>
                  </a:lnTo>
                  <a:lnTo>
                    <a:pt x="65189" y="97256"/>
                  </a:lnTo>
                  <a:lnTo>
                    <a:pt x="63106" y="105156"/>
                  </a:lnTo>
                  <a:lnTo>
                    <a:pt x="66687" y="111340"/>
                  </a:lnTo>
                  <a:lnTo>
                    <a:pt x="70281" y="117424"/>
                  </a:lnTo>
                  <a:lnTo>
                    <a:pt x="78155" y="119494"/>
                  </a:lnTo>
                  <a:lnTo>
                    <a:pt x="84302" y="115963"/>
                  </a:lnTo>
                  <a:lnTo>
                    <a:pt x="158584" y="72618"/>
                  </a:lnTo>
                  <a:lnTo>
                    <a:pt x="180657" y="59753"/>
                  </a:lnTo>
                  <a:lnTo>
                    <a:pt x="158584" y="46875"/>
                  </a:lnTo>
                  <a:lnTo>
                    <a:pt x="84302" y="3530"/>
                  </a:lnTo>
                  <a:lnTo>
                    <a:pt x="78155" y="0"/>
                  </a:lnTo>
                  <a:lnTo>
                    <a:pt x="70281" y="2070"/>
                  </a:lnTo>
                  <a:lnTo>
                    <a:pt x="66687" y="8166"/>
                  </a:lnTo>
                  <a:lnTo>
                    <a:pt x="63106" y="14338"/>
                  </a:lnTo>
                  <a:lnTo>
                    <a:pt x="65176" y="22237"/>
                  </a:lnTo>
                  <a:lnTo>
                    <a:pt x="95313" y="39827"/>
                  </a:lnTo>
                  <a:lnTo>
                    <a:pt x="107391" y="46875"/>
                  </a:lnTo>
                  <a:lnTo>
                    <a:pt x="9372" y="46875"/>
                  </a:lnTo>
                  <a:lnTo>
                    <a:pt x="7213" y="46875"/>
                  </a:lnTo>
                  <a:lnTo>
                    <a:pt x="6502" y="46875"/>
                  </a:lnTo>
                  <a:lnTo>
                    <a:pt x="5765" y="46875"/>
                  </a:lnTo>
                  <a:lnTo>
                    <a:pt x="0" y="52628"/>
                  </a:lnTo>
                  <a:lnTo>
                    <a:pt x="0" y="2285073"/>
                  </a:lnTo>
                  <a:lnTo>
                    <a:pt x="1435" y="2286508"/>
                  </a:lnTo>
                  <a:lnTo>
                    <a:pt x="1435" y="2288756"/>
                  </a:lnTo>
                  <a:lnTo>
                    <a:pt x="3606" y="2290927"/>
                  </a:lnTo>
                  <a:lnTo>
                    <a:pt x="3606" y="2303526"/>
                  </a:lnTo>
                  <a:lnTo>
                    <a:pt x="9372" y="2309291"/>
                  </a:lnTo>
                  <a:lnTo>
                    <a:pt x="8709495" y="2309291"/>
                  </a:lnTo>
                  <a:lnTo>
                    <a:pt x="8709495" y="2296414"/>
                  </a:lnTo>
                  <a:lnTo>
                    <a:pt x="8709495" y="2294534"/>
                  </a:lnTo>
                  <a:lnTo>
                    <a:pt x="8709495" y="2265083"/>
                  </a:lnTo>
                  <a:lnTo>
                    <a:pt x="8709495" y="2257717"/>
                  </a:lnTo>
                  <a:close/>
                </a:path>
              </a:pathLst>
            </a:custGeom>
            <a:solidFill>
              <a:srgbClr val="4A7EB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829" name="Google Shape;829;p12"/>
            <p:cNvSpPr/>
            <p:nvPr/>
          </p:nvSpPr>
          <p:spPr>
            <a:xfrm>
              <a:off x="8654359" y="1651048"/>
              <a:ext cx="2588916" cy="1504451"/>
            </a:xfrm>
            <a:custGeom>
              <a:avLst/>
              <a:gdLst/>
              <a:ahLst/>
              <a:cxnLst/>
              <a:rect l="l" t="t" r="r" b="b"/>
              <a:pathLst>
                <a:path w="1696084" h="1090930" extrusionOk="0">
                  <a:moveTo>
                    <a:pt x="1695571" y="0"/>
                  </a:moveTo>
                  <a:lnTo>
                    <a:pt x="0" y="0"/>
                  </a:lnTo>
                  <a:lnTo>
                    <a:pt x="0" y="1090835"/>
                  </a:lnTo>
                  <a:lnTo>
                    <a:pt x="1695571" y="1090835"/>
                  </a:lnTo>
                  <a:lnTo>
                    <a:pt x="1695571" y="0"/>
                  </a:lnTo>
                  <a:close/>
                </a:path>
              </a:pathLst>
            </a:custGeom>
            <a:solidFill>
              <a:srgbClr val="92CDDC"/>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830" name="Google Shape;830;p12"/>
          <p:cNvSpPr txBox="1"/>
          <p:nvPr/>
        </p:nvSpPr>
        <p:spPr>
          <a:xfrm>
            <a:off x="5401549" y="1697637"/>
            <a:ext cx="999173" cy="113012"/>
          </a:xfrm>
          <a:prstGeom prst="rect">
            <a:avLst/>
          </a:prstGeom>
          <a:noFill/>
          <a:ln w="20600" cap="flat" cmpd="sng">
            <a:solidFill>
              <a:srgbClr val="4F81BD"/>
            </a:solidFill>
            <a:prstDash val="solid"/>
            <a:round/>
            <a:headEnd type="none" w="sm" len="sm"/>
            <a:tailEnd type="none" w="sm" len="sm"/>
          </a:ln>
        </p:spPr>
        <p:txBody>
          <a:bodyPr spcFirstLastPara="1" wrap="square" lIns="0" tIns="20475" rIns="0" bIns="0" anchor="t" anchorCtr="0">
            <a:spAutoFit/>
          </a:bodyPr>
          <a:lstStyle/>
          <a:p>
            <a:pPr marL="232409" marR="0" lvl="0" indent="0" algn="l" rtl="0">
              <a:lnSpc>
                <a:spcPct val="100000"/>
              </a:lnSpc>
              <a:spcBef>
                <a:spcPts val="0"/>
              </a:spcBef>
              <a:spcAft>
                <a:spcPts val="0"/>
              </a:spcAft>
              <a:buNone/>
            </a:pPr>
            <a:r>
              <a:rPr lang="en-US" sz="600" b="0" i="0" u="none" strike="noStrike" cap="none">
                <a:solidFill>
                  <a:srgbClr val="000000"/>
                </a:solidFill>
                <a:latin typeface="Arial"/>
                <a:ea typeface="Arial"/>
                <a:cs typeface="Arial"/>
                <a:sym typeface="Arial"/>
              </a:rPr>
              <a:t>Energy: 264 kWh</a:t>
            </a:r>
            <a:endParaRPr sz="600" b="0" i="0" u="none" strike="noStrike" cap="none">
              <a:solidFill>
                <a:srgbClr val="000000"/>
              </a:solidFill>
              <a:latin typeface="Arial"/>
              <a:ea typeface="Arial"/>
              <a:cs typeface="Arial"/>
              <a:sym typeface="Arial"/>
            </a:endParaRPr>
          </a:p>
        </p:txBody>
      </p:sp>
      <p:sp>
        <p:nvSpPr>
          <p:cNvPr id="831" name="Google Shape;831;p12"/>
          <p:cNvSpPr txBox="1"/>
          <p:nvPr/>
        </p:nvSpPr>
        <p:spPr>
          <a:xfrm>
            <a:off x="1626526" y="1711157"/>
            <a:ext cx="995363" cy="113492"/>
          </a:xfrm>
          <a:prstGeom prst="rect">
            <a:avLst/>
          </a:prstGeom>
          <a:noFill/>
          <a:ln w="20600" cap="flat" cmpd="sng">
            <a:solidFill>
              <a:srgbClr val="4F81BD"/>
            </a:solidFill>
            <a:prstDash val="solid"/>
            <a:round/>
            <a:headEnd type="none" w="sm" len="sm"/>
            <a:tailEnd type="none" w="sm" len="sm"/>
          </a:ln>
        </p:spPr>
        <p:txBody>
          <a:bodyPr spcFirstLastPara="1" wrap="square" lIns="0" tIns="20950" rIns="0" bIns="0" anchor="t" anchorCtr="0">
            <a:spAutoFit/>
          </a:bodyPr>
          <a:lstStyle/>
          <a:p>
            <a:pPr marL="230029" marR="0" lvl="0" indent="0" algn="l" rtl="0">
              <a:lnSpc>
                <a:spcPct val="100000"/>
              </a:lnSpc>
              <a:spcBef>
                <a:spcPts val="0"/>
              </a:spcBef>
              <a:spcAft>
                <a:spcPts val="0"/>
              </a:spcAft>
              <a:buNone/>
            </a:pPr>
            <a:r>
              <a:rPr lang="en-US" sz="600" b="0" i="0" u="none" strike="noStrike" cap="none">
                <a:solidFill>
                  <a:srgbClr val="000000"/>
                </a:solidFill>
                <a:latin typeface="Arial"/>
                <a:ea typeface="Arial"/>
                <a:cs typeface="Arial"/>
                <a:sym typeface="Arial"/>
              </a:rPr>
              <a:t>Energy: 141 kWh</a:t>
            </a:r>
            <a:endParaRPr sz="600" b="0" i="0" u="none" strike="noStrike" cap="none">
              <a:solidFill>
                <a:srgbClr val="000000"/>
              </a:solidFill>
              <a:latin typeface="Arial"/>
              <a:ea typeface="Arial"/>
              <a:cs typeface="Arial"/>
              <a:sym typeface="Arial"/>
            </a:endParaRPr>
          </a:p>
        </p:txBody>
      </p:sp>
      <p:sp>
        <p:nvSpPr>
          <p:cNvPr id="832" name="Google Shape;832;p12"/>
          <p:cNvSpPr txBox="1"/>
          <p:nvPr/>
        </p:nvSpPr>
        <p:spPr>
          <a:xfrm>
            <a:off x="2088501" y="4586753"/>
            <a:ext cx="3800475" cy="148117"/>
          </a:xfrm>
          <a:prstGeom prst="rect">
            <a:avLst/>
          </a:prstGeom>
          <a:noFill/>
          <a:ln>
            <a:noFill/>
          </a:ln>
        </p:spPr>
        <p:txBody>
          <a:bodyPr spcFirstLastPara="1" wrap="square" lIns="0" tIns="9525" rIns="0" bIns="0" anchor="t" anchorCtr="0">
            <a:spAutoFit/>
          </a:bodyPr>
          <a:lstStyle/>
          <a:p>
            <a:pPr marL="9525" marR="0" lvl="0" indent="0" algn="l" rtl="0">
              <a:lnSpc>
                <a:spcPct val="100000"/>
              </a:lnSpc>
              <a:spcBef>
                <a:spcPts val="0"/>
              </a:spcBef>
              <a:spcAft>
                <a:spcPts val="0"/>
              </a:spcAft>
              <a:buNone/>
            </a:pPr>
            <a:r>
              <a:rPr lang="en-US" sz="900" b="0" i="0" u="none" strike="noStrike" cap="none">
                <a:solidFill>
                  <a:schemeClr val="dk1"/>
                </a:solidFill>
                <a:latin typeface="Arial"/>
                <a:ea typeface="Arial"/>
                <a:cs typeface="Arial"/>
                <a:sym typeface="Arial"/>
              </a:rPr>
              <a:t>Source: Material Flow Cost Accounting of a Spinning Mill by Espire Consult</a:t>
            </a:r>
            <a:endParaRPr sz="900" b="0" i="0" u="none" strike="noStrike" cap="none">
              <a:solidFill>
                <a:schemeClr val="dk1"/>
              </a:solidFill>
              <a:latin typeface="Arial"/>
              <a:ea typeface="Arial"/>
              <a:cs typeface="Arial"/>
              <a:sym typeface="Arial"/>
            </a:endParaRPr>
          </a:p>
        </p:txBody>
      </p:sp>
      <p:sp>
        <p:nvSpPr>
          <p:cNvPr id="833" name="Google Shape;833;p12"/>
          <p:cNvSpPr txBox="1"/>
          <p:nvPr/>
        </p:nvSpPr>
        <p:spPr>
          <a:xfrm>
            <a:off x="6898128" y="1210976"/>
            <a:ext cx="1895383" cy="1079687"/>
          </a:xfrm>
          <a:prstGeom prst="rect">
            <a:avLst/>
          </a:prstGeom>
          <a:noFill/>
          <a:ln>
            <a:noFill/>
          </a:ln>
        </p:spPr>
        <p:txBody>
          <a:bodyPr spcFirstLastPara="1" wrap="square" lIns="0" tIns="5225" rIns="0" bIns="0" anchor="t" anchorCtr="0">
            <a:spAutoFit/>
          </a:bodyPr>
          <a:lstStyle/>
          <a:p>
            <a:pPr marL="10953" marR="0" lvl="0" indent="0" algn="l" rtl="0">
              <a:lnSpc>
                <a:spcPct val="100000"/>
              </a:lnSpc>
              <a:spcBef>
                <a:spcPts val="0"/>
              </a:spcBef>
              <a:spcAft>
                <a:spcPts val="0"/>
              </a:spcAft>
              <a:buNone/>
            </a:pPr>
            <a:r>
              <a:rPr lang="en-US" sz="700" b="0" i="0" u="none" strike="noStrike" cap="none">
                <a:solidFill>
                  <a:srgbClr val="000000"/>
                </a:solidFill>
                <a:latin typeface="Arial"/>
                <a:ea typeface="Arial"/>
                <a:cs typeface="Arial"/>
                <a:sym typeface="Arial"/>
              </a:rPr>
              <a:t>QC 1	Mixing, Plucking, Blending</a:t>
            </a:r>
            <a:endParaRPr sz="700" b="0" i="0" u="none" strike="noStrike" cap="none">
              <a:solidFill>
                <a:srgbClr val="000000"/>
              </a:solidFill>
              <a:latin typeface="Arial"/>
              <a:ea typeface="Arial"/>
              <a:cs typeface="Arial"/>
              <a:sym typeface="Arial"/>
            </a:endParaRPr>
          </a:p>
          <a:p>
            <a:pPr marL="10953" marR="0" lvl="0" indent="0" algn="l" rtl="0">
              <a:lnSpc>
                <a:spcPct val="100000"/>
              </a:lnSpc>
              <a:spcBef>
                <a:spcPts val="83"/>
              </a:spcBef>
              <a:spcAft>
                <a:spcPts val="0"/>
              </a:spcAft>
              <a:buNone/>
            </a:pPr>
            <a:r>
              <a:rPr lang="en-US" sz="700" b="0" i="0" u="none" strike="noStrike" cap="none">
                <a:solidFill>
                  <a:srgbClr val="000000"/>
                </a:solidFill>
                <a:latin typeface="Arial"/>
                <a:ea typeface="Arial"/>
                <a:cs typeface="Arial"/>
                <a:sym typeface="Arial"/>
              </a:rPr>
              <a:t>QC 2	Multimix, Beating</a:t>
            </a:r>
            <a:endParaRPr sz="700" b="0" i="0" u="none" strike="noStrike" cap="none">
              <a:solidFill>
                <a:srgbClr val="000000"/>
              </a:solidFill>
              <a:latin typeface="Arial"/>
              <a:ea typeface="Arial"/>
              <a:cs typeface="Arial"/>
              <a:sym typeface="Arial"/>
            </a:endParaRPr>
          </a:p>
          <a:p>
            <a:pPr marL="10953" marR="216694" lvl="0" indent="0" algn="l" rtl="0">
              <a:lnSpc>
                <a:spcPct val="113300"/>
              </a:lnSpc>
              <a:spcBef>
                <a:spcPts val="0"/>
              </a:spcBef>
              <a:spcAft>
                <a:spcPts val="0"/>
              </a:spcAft>
              <a:buNone/>
            </a:pPr>
            <a:r>
              <a:rPr lang="en-US" sz="700" b="0" i="0" u="none" strike="noStrike" cap="none">
                <a:solidFill>
                  <a:srgbClr val="000000"/>
                </a:solidFill>
                <a:latin typeface="Arial"/>
                <a:ea typeface="Arial"/>
                <a:cs typeface="Arial"/>
                <a:sym typeface="Arial"/>
              </a:rPr>
              <a:t>QC 3	Sorting, Beating, Scutcher </a:t>
            </a:r>
            <a:endParaRPr sz="700" b="0" i="0" u="none" strike="noStrike" cap="none">
              <a:solidFill>
                <a:srgbClr val="000000"/>
              </a:solidFill>
              <a:latin typeface="Arial"/>
              <a:ea typeface="Arial"/>
              <a:cs typeface="Arial"/>
              <a:sym typeface="Arial"/>
            </a:endParaRPr>
          </a:p>
          <a:p>
            <a:pPr marL="10953" marR="216694" lvl="0" indent="0" algn="l" rtl="0">
              <a:lnSpc>
                <a:spcPct val="113300"/>
              </a:lnSpc>
              <a:spcBef>
                <a:spcPts val="0"/>
              </a:spcBef>
              <a:spcAft>
                <a:spcPts val="0"/>
              </a:spcAft>
              <a:buNone/>
            </a:pPr>
            <a:r>
              <a:rPr lang="en-US" sz="700" b="0" i="0" u="none" strike="noStrike" cap="none">
                <a:solidFill>
                  <a:srgbClr val="000000"/>
                </a:solidFill>
                <a:latin typeface="Arial"/>
                <a:ea typeface="Arial"/>
                <a:cs typeface="Arial"/>
                <a:sym typeface="Arial"/>
              </a:rPr>
              <a:t>QC 4	Carding</a:t>
            </a:r>
            <a:endParaRPr sz="700" b="0" i="0" u="none" strike="noStrike" cap="none">
              <a:solidFill>
                <a:srgbClr val="000000"/>
              </a:solidFill>
              <a:latin typeface="Arial"/>
              <a:ea typeface="Arial"/>
              <a:cs typeface="Arial"/>
              <a:sym typeface="Arial"/>
            </a:endParaRPr>
          </a:p>
          <a:p>
            <a:pPr marL="10953" marR="0" lvl="0" indent="0" algn="l" rtl="0">
              <a:lnSpc>
                <a:spcPct val="100000"/>
              </a:lnSpc>
              <a:spcBef>
                <a:spcPts val="83"/>
              </a:spcBef>
              <a:spcAft>
                <a:spcPts val="0"/>
              </a:spcAft>
              <a:buNone/>
            </a:pPr>
            <a:r>
              <a:rPr lang="en-US" sz="700" b="0" i="0" u="none" strike="noStrike" cap="none">
                <a:solidFill>
                  <a:srgbClr val="000000"/>
                </a:solidFill>
                <a:latin typeface="Arial"/>
                <a:ea typeface="Arial"/>
                <a:cs typeface="Arial"/>
                <a:sym typeface="Arial"/>
              </a:rPr>
              <a:t>QC 5	Breaker Drawing</a:t>
            </a:r>
            <a:endParaRPr sz="700" b="0" i="0" u="none" strike="noStrike" cap="none">
              <a:solidFill>
                <a:srgbClr val="000000"/>
              </a:solidFill>
              <a:latin typeface="Arial"/>
              <a:ea typeface="Arial"/>
              <a:cs typeface="Arial"/>
              <a:sym typeface="Arial"/>
            </a:endParaRPr>
          </a:p>
          <a:p>
            <a:pPr marL="10953" marR="0" lvl="0" indent="0" algn="l" rtl="0">
              <a:lnSpc>
                <a:spcPct val="100000"/>
              </a:lnSpc>
              <a:spcBef>
                <a:spcPts val="86"/>
              </a:spcBef>
              <a:spcAft>
                <a:spcPts val="0"/>
              </a:spcAft>
              <a:buNone/>
            </a:pPr>
            <a:r>
              <a:rPr lang="en-US" sz="700" b="0" i="0" u="none" strike="noStrike" cap="none">
                <a:solidFill>
                  <a:srgbClr val="000000"/>
                </a:solidFill>
                <a:latin typeface="Arial"/>
                <a:ea typeface="Arial"/>
                <a:cs typeface="Arial"/>
                <a:sym typeface="Arial"/>
              </a:rPr>
              <a:t>QC 6	Finisher Drawing</a:t>
            </a:r>
            <a:endParaRPr sz="700" b="0" i="0" u="none" strike="noStrike" cap="none">
              <a:solidFill>
                <a:srgbClr val="000000"/>
              </a:solidFill>
              <a:latin typeface="Arial"/>
              <a:ea typeface="Arial"/>
              <a:cs typeface="Arial"/>
              <a:sym typeface="Arial"/>
            </a:endParaRPr>
          </a:p>
          <a:p>
            <a:pPr marL="10953" marR="0" lvl="0" indent="0" algn="l" rtl="0">
              <a:lnSpc>
                <a:spcPct val="100000"/>
              </a:lnSpc>
              <a:spcBef>
                <a:spcPts val="83"/>
              </a:spcBef>
              <a:spcAft>
                <a:spcPts val="0"/>
              </a:spcAft>
              <a:buNone/>
            </a:pPr>
            <a:r>
              <a:rPr lang="en-US" sz="700" b="0" i="0" u="none" strike="noStrike" cap="none">
                <a:solidFill>
                  <a:srgbClr val="000000"/>
                </a:solidFill>
                <a:latin typeface="Arial"/>
                <a:ea typeface="Arial"/>
                <a:cs typeface="Arial"/>
                <a:sym typeface="Arial"/>
              </a:rPr>
              <a:t>QC 7	Simplex</a:t>
            </a:r>
            <a:endParaRPr sz="700" b="0" i="0" u="none" strike="noStrike" cap="none">
              <a:solidFill>
                <a:srgbClr val="000000"/>
              </a:solidFill>
              <a:latin typeface="Arial"/>
              <a:ea typeface="Arial"/>
              <a:cs typeface="Arial"/>
              <a:sym typeface="Arial"/>
            </a:endParaRPr>
          </a:p>
          <a:p>
            <a:pPr marL="10953" marR="0" lvl="0" indent="0" algn="l" rtl="0">
              <a:lnSpc>
                <a:spcPct val="100000"/>
              </a:lnSpc>
              <a:spcBef>
                <a:spcPts val="86"/>
              </a:spcBef>
              <a:spcAft>
                <a:spcPts val="0"/>
              </a:spcAft>
              <a:buNone/>
            </a:pPr>
            <a:r>
              <a:rPr lang="en-US" sz="700" b="0" i="0" u="none" strike="noStrike" cap="none">
                <a:solidFill>
                  <a:srgbClr val="000000"/>
                </a:solidFill>
                <a:latin typeface="Arial"/>
                <a:ea typeface="Arial"/>
                <a:cs typeface="Arial"/>
                <a:sym typeface="Arial"/>
              </a:rPr>
              <a:t>QC 8	Ring</a:t>
            </a:r>
            <a:endParaRPr sz="700" b="0" i="0" u="none" strike="noStrike" cap="none">
              <a:solidFill>
                <a:srgbClr val="000000"/>
              </a:solidFill>
              <a:latin typeface="Arial"/>
              <a:ea typeface="Arial"/>
              <a:cs typeface="Arial"/>
              <a:sym typeface="Arial"/>
            </a:endParaRPr>
          </a:p>
          <a:p>
            <a:pPr marL="10953" marR="0" lvl="0" indent="0" algn="l" rtl="0">
              <a:lnSpc>
                <a:spcPct val="100000"/>
              </a:lnSpc>
              <a:spcBef>
                <a:spcPts val="83"/>
              </a:spcBef>
              <a:spcAft>
                <a:spcPts val="0"/>
              </a:spcAft>
              <a:buNone/>
            </a:pPr>
            <a:r>
              <a:rPr lang="en-US" sz="700" b="0" i="0" u="none" strike="noStrike" cap="none">
                <a:solidFill>
                  <a:srgbClr val="000000"/>
                </a:solidFill>
                <a:latin typeface="Arial"/>
                <a:ea typeface="Arial"/>
                <a:cs typeface="Arial"/>
                <a:sym typeface="Arial"/>
              </a:rPr>
              <a:t>QC 9	Auto Cone</a:t>
            </a:r>
            <a:endParaRPr sz="700" b="0" i="0" u="none" strike="noStrike" cap="none">
              <a:solidFill>
                <a:srgbClr val="000000"/>
              </a:solidFill>
              <a:latin typeface="Arial"/>
              <a:ea typeface="Arial"/>
              <a:cs typeface="Arial"/>
              <a:sym typeface="Arial"/>
            </a:endParaRPr>
          </a:p>
        </p:txBody>
      </p:sp>
      <p:sp>
        <p:nvSpPr>
          <p:cNvPr id="834" name="Google Shape;834;p12"/>
          <p:cNvSpPr txBox="1"/>
          <p:nvPr/>
        </p:nvSpPr>
        <p:spPr>
          <a:xfrm>
            <a:off x="3124134" y="1001744"/>
            <a:ext cx="2544025" cy="225062"/>
          </a:xfrm>
          <a:prstGeom prst="rect">
            <a:avLst/>
          </a:prstGeom>
          <a:noFill/>
          <a:ln>
            <a:noFill/>
          </a:ln>
        </p:spPr>
        <p:txBody>
          <a:bodyPr spcFirstLastPara="1" wrap="square" lIns="0" tIns="9525" rIns="0" bIns="0" anchor="t" anchorCtr="0">
            <a:spAutoFit/>
          </a:bodyPr>
          <a:lstStyle/>
          <a:p>
            <a:pPr marL="9525" marR="0" lvl="0" indent="0" algn="l" rtl="0">
              <a:lnSpc>
                <a:spcPct val="100000"/>
              </a:lnSpc>
              <a:spcBef>
                <a:spcPts val="0"/>
              </a:spcBef>
              <a:spcAft>
                <a:spcPts val="0"/>
              </a:spcAft>
              <a:buNone/>
            </a:pPr>
            <a:r>
              <a:rPr lang="en-US" sz="1400" b="1" i="0" u="none" strike="noStrike" cap="none">
                <a:solidFill>
                  <a:srgbClr val="464749"/>
                </a:solidFill>
                <a:latin typeface="Arial"/>
                <a:ea typeface="Arial"/>
                <a:cs typeface="Arial"/>
                <a:sym typeface="Arial"/>
              </a:rPr>
              <a:t>Example Material Flow Chart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38"/>
        <p:cNvGrpSpPr/>
        <p:nvPr/>
      </p:nvGrpSpPr>
      <p:grpSpPr>
        <a:xfrm>
          <a:off x="0" y="0"/>
          <a:ext cx="0" cy="0"/>
          <a:chOff x="0" y="0"/>
          <a:chExt cx="0" cy="0"/>
        </a:xfrm>
      </p:grpSpPr>
      <p:grpSp>
        <p:nvGrpSpPr>
          <p:cNvPr id="839" name="Google Shape;839;p13"/>
          <p:cNvGrpSpPr/>
          <p:nvPr/>
        </p:nvGrpSpPr>
        <p:grpSpPr>
          <a:xfrm>
            <a:off x="584396" y="1333463"/>
            <a:ext cx="6373178" cy="3016660"/>
            <a:chOff x="35483" y="2135471"/>
            <a:chExt cx="8497570" cy="4022213"/>
          </a:xfrm>
        </p:grpSpPr>
        <p:sp>
          <p:nvSpPr>
            <p:cNvPr id="840" name="Google Shape;840;p13"/>
            <p:cNvSpPr/>
            <p:nvPr/>
          </p:nvSpPr>
          <p:spPr>
            <a:xfrm>
              <a:off x="38155" y="2135471"/>
              <a:ext cx="8494395" cy="4019550"/>
            </a:xfrm>
            <a:custGeom>
              <a:avLst/>
              <a:gdLst/>
              <a:ahLst/>
              <a:cxnLst/>
              <a:rect l="l" t="t" r="r" b="b"/>
              <a:pathLst>
                <a:path w="8494395" h="4019550" extrusionOk="0">
                  <a:moveTo>
                    <a:pt x="8494284" y="0"/>
                  </a:moveTo>
                  <a:lnTo>
                    <a:pt x="0" y="0"/>
                  </a:lnTo>
                  <a:lnTo>
                    <a:pt x="0" y="4019031"/>
                  </a:lnTo>
                  <a:lnTo>
                    <a:pt x="8494284" y="4019031"/>
                  </a:lnTo>
                  <a:lnTo>
                    <a:pt x="8494284"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841" name="Google Shape;841;p13"/>
            <p:cNvSpPr/>
            <p:nvPr/>
          </p:nvSpPr>
          <p:spPr>
            <a:xfrm>
              <a:off x="35483" y="6154509"/>
              <a:ext cx="8497570" cy="3175"/>
            </a:xfrm>
            <a:custGeom>
              <a:avLst/>
              <a:gdLst/>
              <a:ahLst/>
              <a:cxnLst/>
              <a:rect l="l" t="t" r="r" b="b"/>
              <a:pathLst>
                <a:path w="8497570" h="3175" extrusionOk="0">
                  <a:moveTo>
                    <a:pt x="2667" y="1308"/>
                  </a:moveTo>
                  <a:lnTo>
                    <a:pt x="2273" y="381"/>
                  </a:lnTo>
                  <a:lnTo>
                    <a:pt x="1333" y="0"/>
                  </a:lnTo>
                  <a:lnTo>
                    <a:pt x="393" y="381"/>
                  </a:lnTo>
                  <a:lnTo>
                    <a:pt x="0" y="1308"/>
                  </a:lnTo>
                  <a:lnTo>
                    <a:pt x="393" y="2235"/>
                  </a:lnTo>
                  <a:lnTo>
                    <a:pt x="1333" y="2616"/>
                  </a:lnTo>
                  <a:lnTo>
                    <a:pt x="2273" y="2235"/>
                  </a:lnTo>
                  <a:lnTo>
                    <a:pt x="2667" y="1308"/>
                  </a:lnTo>
                  <a:close/>
                </a:path>
                <a:path w="8497570" h="3175" extrusionOk="0">
                  <a:moveTo>
                    <a:pt x="449808" y="1308"/>
                  </a:moveTo>
                  <a:lnTo>
                    <a:pt x="449427" y="381"/>
                  </a:lnTo>
                  <a:lnTo>
                    <a:pt x="448487" y="0"/>
                  </a:lnTo>
                  <a:lnTo>
                    <a:pt x="447548" y="381"/>
                  </a:lnTo>
                  <a:lnTo>
                    <a:pt x="447154" y="1308"/>
                  </a:lnTo>
                  <a:lnTo>
                    <a:pt x="447548" y="2235"/>
                  </a:lnTo>
                  <a:lnTo>
                    <a:pt x="448487" y="2616"/>
                  </a:lnTo>
                  <a:lnTo>
                    <a:pt x="449427" y="2235"/>
                  </a:lnTo>
                  <a:lnTo>
                    <a:pt x="449808" y="1308"/>
                  </a:lnTo>
                  <a:close/>
                </a:path>
                <a:path w="8497570" h="3175" extrusionOk="0">
                  <a:moveTo>
                    <a:pt x="896785" y="1308"/>
                  </a:moveTo>
                  <a:lnTo>
                    <a:pt x="896391" y="381"/>
                  </a:lnTo>
                  <a:lnTo>
                    <a:pt x="895451" y="0"/>
                  </a:lnTo>
                  <a:lnTo>
                    <a:pt x="894511" y="381"/>
                  </a:lnTo>
                  <a:lnTo>
                    <a:pt x="894130" y="1308"/>
                  </a:lnTo>
                  <a:lnTo>
                    <a:pt x="894511" y="2235"/>
                  </a:lnTo>
                  <a:lnTo>
                    <a:pt x="895451" y="2616"/>
                  </a:lnTo>
                  <a:lnTo>
                    <a:pt x="896391" y="2235"/>
                  </a:lnTo>
                  <a:lnTo>
                    <a:pt x="896785" y="1308"/>
                  </a:lnTo>
                  <a:close/>
                </a:path>
                <a:path w="8497570" h="3175" extrusionOk="0">
                  <a:moveTo>
                    <a:pt x="1343888" y="1308"/>
                  </a:moveTo>
                  <a:lnTo>
                    <a:pt x="1343507" y="381"/>
                  </a:lnTo>
                  <a:lnTo>
                    <a:pt x="1342555" y="0"/>
                  </a:lnTo>
                  <a:lnTo>
                    <a:pt x="1341615" y="381"/>
                  </a:lnTo>
                  <a:lnTo>
                    <a:pt x="1341234" y="1308"/>
                  </a:lnTo>
                  <a:lnTo>
                    <a:pt x="1341615" y="2235"/>
                  </a:lnTo>
                  <a:lnTo>
                    <a:pt x="1342555" y="2616"/>
                  </a:lnTo>
                  <a:lnTo>
                    <a:pt x="1343507" y="2235"/>
                  </a:lnTo>
                  <a:lnTo>
                    <a:pt x="1343888" y="1308"/>
                  </a:lnTo>
                  <a:close/>
                </a:path>
                <a:path w="8497570" h="3175" extrusionOk="0">
                  <a:moveTo>
                    <a:pt x="1790814" y="1308"/>
                  </a:moveTo>
                  <a:lnTo>
                    <a:pt x="1790433" y="381"/>
                  </a:lnTo>
                  <a:lnTo>
                    <a:pt x="1789493" y="0"/>
                  </a:lnTo>
                  <a:lnTo>
                    <a:pt x="1788553" y="381"/>
                  </a:lnTo>
                  <a:lnTo>
                    <a:pt x="1788160" y="1308"/>
                  </a:lnTo>
                  <a:lnTo>
                    <a:pt x="1788553" y="2235"/>
                  </a:lnTo>
                  <a:lnTo>
                    <a:pt x="1789493" y="2616"/>
                  </a:lnTo>
                  <a:lnTo>
                    <a:pt x="1790433" y="2235"/>
                  </a:lnTo>
                  <a:lnTo>
                    <a:pt x="1790814" y="1308"/>
                  </a:lnTo>
                  <a:close/>
                </a:path>
                <a:path w="8497570" h="3175" extrusionOk="0">
                  <a:moveTo>
                    <a:pt x="2237917" y="1308"/>
                  </a:moveTo>
                  <a:lnTo>
                    <a:pt x="2237536" y="381"/>
                  </a:lnTo>
                  <a:lnTo>
                    <a:pt x="2236597" y="0"/>
                  </a:lnTo>
                  <a:lnTo>
                    <a:pt x="2235657" y="381"/>
                  </a:lnTo>
                  <a:lnTo>
                    <a:pt x="2235263" y="1308"/>
                  </a:lnTo>
                  <a:lnTo>
                    <a:pt x="2235657" y="2235"/>
                  </a:lnTo>
                  <a:lnTo>
                    <a:pt x="2236597" y="2616"/>
                  </a:lnTo>
                  <a:lnTo>
                    <a:pt x="2237536" y="2235"/>
                  </a:lnTo>
                  <a:lnTo>
                    <a:pt x="2237917" y="1308"/>
                  </a:lnTo>
                  <a:close/>
                </a:path>
                <a:path w="8497570" h="3175" extrusionOk="0">
                  <a:moveTo>
                    <a:pt x="2685123" y="1308"/>
                  </a:moveTo>
                  <a:lnTo>
                    <a:pt x="2684729" y="381"/>
                  </a:lnTo>
                  <a:lnTo>
                    <a:pt x="2683789" y="0"/>
                  </a:lnTo>
                  <a:lnTo>
                    <a:pt x="2682849" y="381"/>
                  </a:lnTo>
                  <a:lnTo>
                    <a:pt x="2682456" y="1308"/>
                  </a:lnTo>
                  <a:lnTo>
                    <a:pt x="2682849" y="2235"/>
                  </a:lnTo>
                  <a:lnTo>
                    <a:pt x="2683789" y="2616"/>
                  </a:lnTo>
                  <a:lnTo>
                    <a:pt x="2684729" y="2235"/>
                  </a:lnTo>
                  <a:lnTo>
                    <a:pt x="2685123" y="1308"/>
                  </a:lnTo>
                  <a:close/>
                </a:path>
                <a:path w="8497570" h="3175" extrusionOk="0">
                  <a:moveTo>
                    <a:pt x="3132048" y="1308"/>
                  </a:moveTo>
                  <a:lnTo>
                    <a:pt x="3131655" y="381"/>
                  </a:lnTo>
                  <a:lnTo>
                    <a:pt x="3130715" y="0"/>
                  </a:lnTo>
                  <a:lnTo>
                    <a:pt x="3129775" y="381"/>
                  </a:lnTo>
                  <a:lnTo>
                    <a:pt x="3129381" y="1308"/>
                  </a:lnTo>
                  <a:lnTo>
                    <a:pt x="3129775" y="2235"/>
                  </a:lnTo>
                  <a:lnTo>
                    <a:pt x="3130715" y="2616"/>
                  </a:lnTo>
                  <a:lnTo>
                    <a:pt x="3131655" y="2235"/>
                  </a:lnTo>
                  <a:lnTo>
                    <a:pt x="3132048" y="1308"/>
                  </a:lnTo>
                  <a:close/>
                </a:path>
                <a:path w="8497570" h="3175" extrusionOk="0">
                  <a:moveTo>
                    <a:pt x="3579241" y="1308"/>
                  </a:moveTo>
                  <a:lnTo>
                    <a:pt x="3578847" y="381"/>
                  </a:lnTo>
                  <a:lnTo>
                    <a:pt x="3577907" y="0"/>
                  </a:lnTo>
                  <a:lnTo>
                    <a:pt x="3576967" y="381"/>
                  </a:lnTo>
                  <a:lnTo>
                    <a:pt x="3576574" y="1308"/>
                  </a:lnTo>
                  <a:lnTo>
                    <a:pt x="3576967" y="2235"/>
                  </a:lnTo>
                  <a:lnTo>
                    <a:pt x="3577907" y="2616"/>
                  </a:lnTo>
                  <a:lnTo>
                    <a:pt x="3578847" y="2235"/>
                  </a:lnTo>
                  <a:lnTo>
                    <a:pt x="3579241" y="1308"/>
                  </a:lnTo>
                  <a:close/>
                </a:path>
                <a:path w="8497570" h="3175" extrusionOk="0">
                  <a:moveTo>
                    <a:pt x="4026344" y="1308"/>
                  </a:moveTo>
                  <a:lnTo>
                    <a:pt x="4025950" y="381"/>
                  </a:lnTo>
                  <a:lnTo>
                    <a:pt x="4025011" y="0"/>
                  </a:lnTo>
                  <a:lnTo>
                    <a:pt x="4024071" y="381"/>
                  </a:lnTo>
                  <a:lnTo>
                    <a:pt x="4023677" y="1308"/>
                  </a:lnTo>
                  <a:lnTo>
                    <a:pt x="4024071" y="2235"/>
                  </a:lnTo>
                  <a:lnTo>
                    <a:pt x="4025011" y="2616"/>
                  </a:lnTo>
                  <a:lnTo>
                    <a:pt x="4025950" y="2235"/>
                  </a:lnTo>
                  <a:lnTo>
                    <a:pt x="4026344" y="1308"/>
                  </a:lnTo>
                  <a:close/>
                </a:path>
                <a:path w="8497570" h="3175" extrusionOk="0">
                  <a:moveTo>
                    <a:pt x="4473270" y="1308"/>
                  </a:moveTo>
                  <a:lnTo>
                    <a:pt x="4472876" y="381"/>
                  </a:lnTo>
                  <a:lnTo>
                    <a:pt x="4471936" y="0"/>
                  </a:lnTo>
                  <a:lnTo>
                    <a:pt x="4470997" y="381"/>
                  </a:lnTo>
                  <a:lnTo>
                    <a:pt x="4470616" y="1308"/>
                  </a:lnTo>
                  <a:lnTo>
                    <a:pt x="4470997" y="2235"/>
                  </a:lnTo>
                  <a:lnTo>
                    <a:pt x="4471936" y="2616"/>
                  </a:lnTo>
                  <a:lnTo>
                    <a:pt x="4472876" y="2235"/>
                  </a:lnTo>
                  <a:lnTo>
                    <a:pt x="4473270" y="1308"/>
                  </a:lnTo>
                  <a:close/>
                </a:path>
                <a:path w="8497570" h="3175" extrusionOk="0">
                  <a:moveTo>
                    <a:pt x="4920462" y="1308"/>
                  </a:moveTo>
                  <a:lnTo>
                    <a:pt x="4920081" y="381"/>
                  </a:lnTo>
                  <a:lnTo>
                    <a:pt x="4919129" y="0"/>
                  </a:lnTo>
                  <a:lnTo>
                    <a:pt x="4918189" y="381"/>
                  </a:lnTo>
                  <a:lnTo>
                    <a:pt x="4917808" y="1308"/>
                  </a:lnTo>
                  <a:lnTo>
                    <a:pt x="4918189" y="2235"/>
                  </a:lnTo>
                  <a:lnTo>
                    <a:pt x="4919129" y="2616"/>
                  </a:lnTo>
                  <a:lnTo>
                    <a:pt x="4920081" y="2235"/>
                  </a:lnTo>
                  <a:lnTo>
                    <a:pt x="4920462" y="1308"/>
                  </a:lnTo>
                  <a:close/>
                </a:path>
                <a:path w="8497570" h="3175" extrusionOk="0">
                  <a:moveTo>
                    <a:pt x="5367388" y="1308"/>
                  </a:moveTo>
                  <a:lnTo>
                    <a:pt x="5367007" y="381"/>
                  </a:lnTo>
                  <a:lnTo>
                    <a:pt x="5366067" y="0"/>
                  </a:lnTo>
                  <a:lnTo>
                    <a:pt x="5365127" y="381"/>
                  </a:lnTo>
                  <a:lnTo>
                    <a:pt x="5364734" y="1308"/>
                  </a:lnTo>
                  <a:lnTo>
                    <a:pt x="5365127" y="2235"/>
                  </a:lnTo>
                  <a:lnTo>
                    <a:pt x="5366067" y="2616"/>
                  </a:lnTo>
                  <a:lnTo>
                    <a:pt x="5367007" y="2235"/>
                  </a:lnTo>
                  <a:lnTo>
                    <a:pt x="5367388" y="1308"/>
                  </a:lnTo>
                  <a:close/>
                </a:path>
                <a:path w="8497570" h="3175" extrusionOk="0">
                  <a:moveTo>
                    <a:pt x="5814492" y="1308"/>
                  </a:moveTo>
                  <a:lnTo>
                    <a:pt x="5814111" y="381"/>
                  </a:lnTo>
                  <a:lnTo>
                    <a:pt x="5813171" y="0"/>
                  </a:lnTo>
                  <a:lnTo>
                    <a:pt x="5812231" y="381"/>
                  </a:lnTo>
                  <a:lnTo>
                    <a:pt x="5811837" y="1308"/>
                  </a:lnTo>
                  <a:lnTo>
                    <a:pt x="5812231" y="2235"/>
                  </a:lnTo>
                  <a:lnTo>
                    <a:pt x="5813171" y="2616"/>
                  </a:lnTo>
                  <a:lnTo>
                    <a:pt x="5814111" y="2235"/>
                  </a:lnTo>
                  <a:lnTo>
                    <a:pt x="5814492" y="1308"/>
                  </a:lnTo>
                  <a:close/>
                </a:path>
                <a:path w="8497570" h="3175" extrusionOk="0">
                  <a:moveTo>
                    <a:pt x="6261697" y="1308"/>
                  </a:moveTo>
                  <a:lnTo>
                    <a:pt x="6261303" y="381"/>
                  </a:lnTo>
                  <a:lnTo>
                    <a:pt x="6260363" y="0"/>
                  </a:lnTo>
                  <a:lnTo>
                    <a:pt x="6259423" y="381"/>
                  </a:lnTo>
                  <a:lnTo>
                    <a:pt x="6259030" y="1308"/>
                  </a:lnTo>
                  <a:lnTo>
                    <a:pt x="6259423" y="2235"/>
                  </a:lnTo>
                  <a:lnTo>
                    <a:pt x="6260363" y="2616"/>
                  </a:lnTo>
                  <a:lnTo>
                    <a:pt x="6261303" y="2235"/>
                  </a:lnTo>
                  <a:lnTo>
                    <a:pt x="6261697" y="1308"/>
                  </a:lnTo>
                  <a:close/>
                </a:path>
                <a:path w="8497570" h="3175" extrusionOk="0">
                  <a:moveTo>
                    <a:pt x="6708622" y="1308"/>
                  </a:moveTo>
                  <a:lnTo>
                    <a:pt x="6708229" y="381"/>
                  </a:lnTo>
                  <a:lnTo>
                    <a:pt x="6707289" y="0"/>
                  </a:lnTo>
                  <a:lnTo>
                    <a:pt x="6706349" y="381"/>
                  </a:lnTo>
                  <a:lnTo>
                    <a:pt x="6705955" y="1308"/>
                  </a:lnTo>
                  <a:lnTo>
                    <a:pt x="6706349" y="2235"/>
                  </a:lnTo>
                  <a:lnTo>
                    <a:pt x="6707289" y="2616"/>
                  </a:lnTo>
                  <a:lnTo>
                    <a:pt x="6708229" y="2235"/>
                  </a:lnTo>
                  <a:lnTo>
                    <a:pt x="6708622" y="1308"/>
                  </a:lnTo>
                  <a:close/>
                </a:path>
                <a:path w="8497570" h="3175" extrusionOk="0">
                  <a:moveTo>
                    <a:pt x="7155726" y="1308"/>
                  </a:moveTo>
                  <a:lnTo>
                    <a:pt x="7155332" y="381"/>
                  </a:lnTo>
                  <a:lnTo>
                    <a:pt x="7154392" y="0"/>
                  </a:lnTo>
                  <a:lnTo>
                    <a:pt x="7153453" y="381"/>
                  </a:lnTo>
                  <a:lnTo>
                    <a:pt x="7153059" y="1308"/>
                  </a:lnTo>
                  <a:lnTo>
                    <a:pt x="7153453" y="2235"/>
                  </a:lnTo>
                  <a:lnTo>
                    <a:pt x="7154392" y="2616"/>
                  </a:lnTo>
                  <a:lnTo>
                    <a:pt x="7155332" y="2235"/>
                  </a:lnTo>
                  <a:lnTo>
                    <a:pt x="7155726" y="1308"/>
                  </a:lnTo>
                  <a:close/>
                </a:path>
                <a:path w="8497570" h="3175" extrusionOk="0">
                  <a:moveTo>
                    <a:pt x="7602918" y="1308"/>
                  </a:moveTo>
                  <a:lnTo>
                    <a:pt x="7602525" y="381"/>
                  </a:lnTo>
                  <a:lnTo>
                    <a:pt x="7601585" y="0"/>
                  </a:lnTo>
                  <a:lnTo>
                    <a:pt x="7600645" y="381"/>
                  </a:lnTo>
                  <a:lnTo>
                    <a:pt x="7600251" y="1308"/>
                  </a:lnTo>
                  <a:lnTo>
                    <a:pt x="7600645" y="2235"/>
                  </a:lnTo>
                  <a:lnTo>
                    <a:pt x="7601585" y="2616"/>
                  </a:lnTo>
                  <a:lnTo>
                    <a:pt x="7602525" y="2235"/>
                  </a:lnTo>
                  <a:lnTo>
                    <a:pt x="7602918" y="1308"/>
                  </a:lnTo>
                  <a:close/>
                </a:path>
                <a:path w="8497570" h="3175" extrusionOk="0">
                  <a:moveTo>
                    <a:pt x="8049844" y="1308"/>
                  </a:moveTo>
                  <a:lnTo>
                    <a:pt x="8049450" y="381"/>
                  </a:lnTo>
                  <a:lnTo>
                    <a:pt x="8048511" y="0"/>
                  </a:lnTo>
                  <a:lnTo>
                    <a:pt x="8047571" y="381"/>
                  </a:lnTo>
                  <a:lnTo>
                    <a:pt x="8047190" y="1308"/>
                  </a:lnTo>
                  <a:lnTo>
                    <a:pt x="8047571" y="2235"/>
                  </a:lnTo>
                  <a:lnTo>
                    <a:pt x="8048511" y="2616"/>
                  </a:lnTo>
                  <a:lnTo>
                    <a:pt x="8049450" y="2235"/>
                  </a:lnTo>
                  <a:lnTo>
                    <a:pt x="8049844" y="1308"/>
                  </a:lnTo>
                  <a:close/>
                </a:path>
                <a:path w="8497570" h="3175" extrusionOk="0">
                  <a:moveTo>
                    <a:pt x="8496948" y="1308"/>
                  </a:moveTo>
                  <a:lnTo>
                    <a:pt x="8496567" y="381"/>
                  </a:lnTo>
                  <a:lnTo>
                    <a:pt x="8495614" y="0"/>
                  </a:lnTo>
                  <a:lnTo>
                    <a:pt x="8494674" y="381"/>
                  </a:lnTo>
                  <a:lnTo>
                    <a:pt x="8494293" y="1308"/>
                  </a:lnTo>
                  <a:lnTo>
                    <a:pt x="8494674" y="2235"/>
                  </a:lnTo>
                  <a:lnTo>
                    <a:pt x="8495614" y="2616"/>
                  </a:lnTo>
                  <a:lnTo>
                    <a:pt x="8496567" y="2235"/>
                  </a:lnTo>
                  <a:lnTo>
                    <a:pt x="8496948" y="1308"/>
                  </a:lnTo>
                  <a:close/>
                </a:path>
              </a:pathLst>
            </a:custGeom>
            <a:solidFill>
              <a:srgbClr val="DADCD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pic>
          <p:nvPicPr>
            <p:cNvPr id="842" name="Google Shape;842;p13"/>
            <p:cNvPicPr preferRelativeResize="0"/>
            <p:nvPr/>
          </p:nvPicPr>
          <p:blipFill rotWithShape="1">
            <a:blip r:embed="rId3">
              <a:alphaModFix/>
            </a:blip>
            <a:srcRect/>
            <a:stretch/>
          </p:blipFill>
          <p:spPr>
            <a:xfrm>
              <a:off x="38155" y="3900497"/>
              <a:ext cx="34583" cy="353005"/>
            </a:xfrm>
            <a:prstGeom prst="rect">
              <a:avLst/>
            </a:prstGeom>
            <a:noFill/>
            <a:ln>
              <a:noFill/>
            </a:ln>
          </p:spPr>
        </p:pic>
        <p:sp>
          <p:nvSpPr>
            <p:cNvPr id="843" name="Google Shape;843;p13"/>
            <p:cNvSpPr/>
            <p:nvPr/>
          </p:nvSpPr>
          <p:spPr>
            <a:xfrm>
              <a:off x="38155" y="3884809"/>
              <a:ext cx="24130" cy="347980"/>
            </a:xfrm>
            <a:custGeom>
              <a:avLst/>
              <a:gdLst/>
              <a:ahLst/>
              <a:cxnLst/>
              <a:rect l="l" t="t" r="r" b="b"/>
              <a:pathLst>
                <a:path w="24130" h="347979" extrusionOk="0">
                  <a:moveTo>
                    <a:pt x="23942" y="0"/>
                  </a:moveTo>
                  <a:lnTo>
                    <a:pt x="0" y="0"/>
                  </a:lnTo>
                  <a:lnTo>
                    <a:pt x="0" y="347775"/>
                  </a:lnTo>
                  <a:lnTo>
                    <a:pt x="23942" y="347775"/>
                  </a:lnTo>
                  <a:lnTo>
                    <a:pt x="23942" y="0"/>
                  </a:lnTo>
                  <a:close/>
                </a:path>
              </a:pathLst>
            </a:custGeom>
            <a:solidFill>
              <a:srgbClr val="00B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844" name="Google Shape;844;p13"/>
            <p:cNvSpPr/>
            <p:nvPr/>
          </p:nvSpPr>
          <p:spPr>
            <a:xfrm>
              <a:off x="256298" y="5058878"/>
              <a:ext cx="1032510" cy="792480"/>
            </a:xfrm>
            <a:custGeom>
              <a:avLst/>
              <a:gdLst/>
              <a:ahLst/>
              <a:cxnLst/>
              <a:rect l="l" t="t" r="r" b="b"/>
              <a:pathLst>
                <a:path w="1032510" h="792479" extrusionOk="0">
                  <a:moveTo>
                    <a:pt x="0" y="792301"/>
                  </a:moveTo>
                  <a:lnTo>
                    <a:pt x="1032189" y="792301"/>
                  </a:lnTo>
                  <a:lnTo>
                    <a:pt x="1032189" y="0"/>
                  </a:lnTo>
                  <a:lnTo>
                    <a:pt x="0" y="0"/>
                  </a:lnTo>
                  <a:lnTo>
                    <a:pt x="0" y="792301"/>
                  </a:lnTo>
                  <a:close/>
                </a:path>
              </a:pathLst>
            </a:custGeom>
            <a:noFill/>
            <a:ln w="21050" cap="flat" cmpd="sng">
              <a:solidFill>
                <a:srgbClr val="C0504D"/>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845" name="Google Shape;845;p13"/>
          <p:cNvSpPr txBox="1"/>
          <p:nvPr/>
        </p:nvSpPr>
        <p:spPr>
          <a:xfrm>
            <a:off x="787371" y="3531891"/>
            <a:ext cx="668668" cy="210059"/>
          </a:xfrm>
          <a:prstGeom prst="rect">
            <a:avLst/>
          </a:prstGeom>
          <a:noFill/>
          <a:ln>
            <a:noFill/>
          </a:ln>
        </p:spPr>
        <p:txBody>
          <a:bodyPr spcFirstLastPara="1" wrap="square" lIns="0" tIns="18075" rIns="0" bIns="0" anchor="t" anchorCtr="0">
            <a:spAutoFit/>
          </a:bodyPr>
          <a:lstStyle/>
          <a:p>
            <a:pPr marL="9525" marR="0" lvl="0" indent="0" algn="l" rtl="0">
              <a:lnSpc>
                <a:spcPct val="100000"/>
              </a:lnSpc>
              <a:spcBef>
                <a:spcPts val="0"/>
              </a:spcBef>
              <a:spcAft>
                <a:spcPts val="0"/>
              </a:spcAft>
              <a:buNone/>
            </a:pPr>
            <a:r>
              <a:rPr lang="en-US" sz="600" b="0" i="0" u="none" strike="noStrike" cap="none">
                <a:solidFill>
                  <a:srgbClr val="000000"/>
                </a:solidFill>
                <a:latin typeface="Arial"/>
                <a:ea typeface="Arial"/>
                <a:cs typeface="Arial"/>
                <a:sym typeface="Arial"/>
              </a:rPr>
              <a:t>Material Waste</a:t>
            </a:r>
            <a:endParaRPr sz="600" b="0" i="0" u="none" strike="noStrike" cap="none">
              <a:solidFill>
                <a:srgbClr val="000000"/>
              </a:solidFill>
              <a:latin typeface="Arial"/>
              <a:ea typeface="Arial"/>
              <a:cs typeface="Arial"/>
              <a:sym typeface="Arial"/>
            </a:endParaRPr>
          </a:p>
          <a:p>
            <a:pPr marL="60960" marR="0" lvl="0" indent="-51435" algn="l" rtl="0">
              <a:lnSpc>
                <a:spcPct val="100000"/>
              </a:lnSpc>
              <a:spcBef>
                <a:spcPts val="60"/>
              </a:spcBef>
              <a:spcAft>
                <a:spcPts val="0"/>
              </a:spcAft>
              <a:buClr>
                <a:srgbClr val="000000"/>
              </a:buClr>
              <a:buSzPts val="563"/>
              <a:buFont typeface="Noto Sans Symbols"/>
              <a:buChar char="∙"/>
            </a:pPr>
            <a:r>
              <a:rPr lang="en-US" sz="563" b="0" i="0" u="none" strike="noStrike" cap="none">
                <a:solidFill>
                  <a:srgbClr val="000000"/>
                </a:solidFill>
                <a:latin typeface="Arial"/>
                <a:ea typeface="Arial"/>
                <a:cs typeface="Arial"/>
                <a:sym typeface="Arial"/>
              </a:rPr>
              <a:t>Short Fiber</a:t>
            </a:r>
            <a:endParaRPr sz="563" b="0" i="0" u="none" strike="noStrike" cap="none">
              <a:solidFill>
                <a:srgbClr val="000000"/>
              </a:solidFill>
              <a:latin typeface="Arial"/>
              <a:ea typeface="Arial"/>
              <a:cs typeface="Arial"/>
              <a:sym typeface="Arial"/>
            </a:endParaRPr>
          </a:p>
        </p:txBody>
      </p:sp>
      <p:grpSp>
        <p:nvGrpSpPr>
          <p:cNvPr id="846" name="Google Shape;846;p13"/>
          <p:cNvGrpSpPr/>
          <p:nvPr/>
        </p:nvGrpSpPr>
        <p:grpSpPr>
          <a:xfrm>
            <a:off x="586400" y="1670779"/>
            <a:ext cx="3566637" cy="2640863"/>
            <a:chOff x="38155" y="2585225"/>
            <a:chExt cx="4755515" cy="3521151"/>
          </a:xfrm>
        </p:grpSpPr>
        <p:pic>
          <p:nvPicPr>
            <p:cNvPr id="847" name="Google Shape;847;p13"/>
            <p:cNvPicPr preferRelativeResize="0"/>
            <p:nvPr/>
          </p:nvPicPr>
          <p:blipFill rotWithShape="1">
            <a:blip r:embed="rId4">
              <a:alphaModFix/>
            </a:blip>
            <a:srcRect/>
            <a:stretch/>
          </p:blipFill>
          <p:spPr>
            <a:xfrm>
              <a:off x="2501577" y="2600914"/>
              <a:ext cx="125033" cy="802760"/>
            </a:xfrm>
            <a:prstGeom prst="rect">
              <a:avLst/>
            </a:prstGeom>
            <a:noFill/>
            <a:ln>
              <a:noFill/>
            </a:ln>
          </p:spPr>
        </p:pic>
        <p:sp>
          <p:nvSpPr>
            <p:cNvPr id="848" name="Google Shape;848;p13"/>
            <p:cNvSpPr/>
            <p:nvPr/>
          </p:nvSpPr>
          <p:spPr>
            <a:xfrm>
              <a:off x="2496257" y="2585225"/>
              <a:ext cx="120014" cy="797560"/>
            </a:xfrm>
            <a:custGeom>
              <a:avLst/>
              <a:gdLst/>
              <a:ahLst/>
              <a:cxnLst/>
              <a:rect l="l" t="t" r="r" b="b"/>
              <a:pathLst>
                <a:path w="120014" h="797560" extrusionOk="0">
                  <a:moveTo>
                    <a:pt x="89828" y="0"/>
                  </a:moveTo>
                  <a:lnTo>
                    <a:pt x="29971" y="0"/>
                  </a:lnTo>
                  <a:lnTo>
                    <a:pt x="29971" y="645520"/>
                  </a:lnTo>
                  <a:lnTo>
                    <a:pt x="0" y="645520"/>
                  </a:lnTo>
                  <a:lnTo>
                    <a:pt x="59856" y="797530"/>
                  </a:lnTo>
                  <a:lnTo>
                    <a:pt x="119712" y="645520"/>
                  </a:lnTo>
                  <a:lnTo>
                    <a:pt x="89828" y="645520"/>
                  </a:lnTo>
                  <a:lnTo>
                    <a:pt x="89828" y="0"/>
                  </a:lnTo>
                  <a:close/>
                </a:path>
              </a:pathLst>
            </a:custGeom>
            <a:solidFill>
              <a:srgbClr val="4F81B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849" name="Google Shape;849;p13"/>
            <p:cNvSpPr/>
            <p:nvPr/>
          </p:nvSpPr>
          <p:spPr>
            <a:xfrm>
              <a:off x="38155" y="3253321"/>
              <a:ext cx="4755515" cy="2853055"/>
            </a:xfrm>
            <a:custGeom>
              <a:avLst/>
              <a:gdLst/>
              <a:ahLst/>
              <a:cxnLst/>
              <a:rect l="l" t="t" r="r" b="b"/>
              <a:pathLst>
                <a:path w="4755515" h="2853054" extrusionOk="0">
                  <a:moveTo>
                    <a:pt x="0" y="167325"/>
                  </a:moveTo>
                  <a:lnTo>
                    <a:pt x="25959" y="139251"/>
                  </a:lnTo>
                  <a:lnTo>
                    <a:pt x="60311" y="108565"/>
                  </a:lnTo>
                  <a:lnTo>
                    <a:pt x="97551" y="81195"/>
                  </a:lnTo>
                  <a:lnTo>
                    <a:pt x="137435" y="57381"/>
                  </a:lnTo>
                  <a:lnTo>
                    <a:pt x="179721" y="37361"/>
                  </a:lnTo>
                  <a:lnTo>
                    <a:pt x="224164" y="21373"/>
                  </a:lnTo>
                  <a:lnTo>
                    <a:pt x="270523" y="9658"/>
                  </a:lnTo>
                  <a:lnTo>
                    <a:pt x="318554" y="2454"/>
                  </a:lnTo>
                  <a:lnTo>
                    <a:pt x="368014" y="0"/>
                  </a:lnTo>
                  <a:lnTo>
                    <a:pt x="4271528" y="0"/>
                  </a:lnTo>
                  <a:lnTo>
                    <a:pt x="4320990" y="2454"/>
                  </a:lnTo>
                  <a:lnTo>
                    <a:pt x="4369023" y="9658"/>
                  </a:lnTo>
                  <a:lnTo>
                    <a:pt x="4415383" y="21373"/>
                  </a:lnTo>
                  <a:lnTo>
                    <a:pt x="4459827" y="37361"/>
                  </a:lnTo>
                  <a:lnTo>
                    <a:pt x="4502112" y="57381"/>
                  </a:lnTo>
                  <a:lnTo>
                    <a:pt x="4541996" y="81195"/>
                  </a:lnTo>
                  <a:lnTo>
                    <a:pt x="4579234" y="108565"/>
                  </a:lnTo>
                  <a:lnTo>
                    <a:pt x="4613585" y="139251"/>
                  </a:lnTo>
                  <a:lnTo>
                    <a:pt x="4644804" y="173015"/>
                  </a:lnTo>
                  <a:lnTo>
                    <a:pt x="4672649" y="209618"/>
                  </a:lnTo>
                  <a:lnTo>
                    <a:pt x="4696878" y="248820"/>
                  </a:lnTo>
                  <a:lnTo>
                    <a:pt x="4717246" y="290383"/>
                  </a:lnTo>
                  <a:lnTo>
                    <a:pt x="4733510" y="334068"/>
                  </a:lnTo>
                  <a:lnTo>
                    <a:pt x="4745429" y="379637"/>
                  </a:lnTo>
                  <a:lnTo>
                    <a:pt x="4752759" y="426849"/>
                  </a:lnTo>
                  <a:lnTo>
                    <a:pt x="4755256" y="475467"/>
                  </a:lnTo>
                  <a:lnTo>
                    <a:pt x="4755256" y="2377330"/>
                  </a:lnTo>
                  <a:lnTo>
                    <a:pt x="4752759" y="2425945"/>
                  </a:lnTo>
                  <a:lnTo>
                    <a:pt x="4745429" y="2473156"/>
                  </a:lnTo>
                  <a:lnTo>
                    <a:pt x="4733510" y="2518723"/>
                  </a:lnTo>
                  <a:lnTo>
                    <a:pt x="4717246" y="2562408"/>
                  </a:lnTo>
                  <a:lnTo>
                    <a:pt x="4696878" y="2603971"/>
                  </a:lnTo>
                  <a:lnTo>
                    <a:pt x="4672649" y="2643174"/>
                  </a:lnTo>
                  <a:lnTo>
                    <a:pt x="4644804" y="2679778"/>
                  </a:lnTo>
                  <a:lnTo>
                    <a:pt x="4613585" y="2713543"/>
                  </a:lnTo>
                  <a:lnTo>
                    <a:pt x="4579234" y="2744231"/>
                  </a:lnTo>
                  <a:lnTo>
                    <a:pt x="4541996" y="2771603"/>
                  </a:lnTo>
                  <a:lnTo>
                    <a:pt x="4502112" y="2795419"/>
                  </a:lnTo>
                  <a:lnTo>
                    <a:pt x="4459827" y="2815441"/>
                  </a:lnTo>
                  <a:lnTo>
                    <a:pt x="4415383" y="2831430"/>
                  </a:lnTo>
                  <a:lnTo>
                    <a:pt x="4369023" y="2843146"/>
                  </a:lnTo>
                  <a:lnTo>
                    <a:pt x="4320990" y="2850351"/>
                  </a:lnTo>
                  <a:lnTo>
                    <a:pt x="4271528" y="2852806"/>
                  </a:lnTo>
                  <a:lnTo>
                    <a:pt x="368014" y="2852806"/>
                  </a:lnTo>
                  <a:lnTo>
                    <a:pt x="318554" y="2850351"/>
                  </a:lnTo>
                  <a:lnTo>
                    <a:pt x="270523" y="2843146"/>
                  </a:lnTo>
                  <a:lnTo>
                    <a:pt x="224164" y="2831430"/>
                  </a:lnTo>
                  <a:lnTo>
                    <a:pt x="179721" y="2815441"/>
                  </a:lnTo>
                  <a:lnTo>
                    <a:pt x="137435" y="2795419"/>
                  </a:lnTo>
                  <a:lnTo>
                    <a:pt x="97551" y="2771603"/>
                  </a:lnTo>
                  <a:lnTo>
                    <a:pt x="60311" y="2744231"/>
                  </a:lnTo>
                  <a:lnTo>
                    <a:pt x="25959" y="2713543"/>
                  </a:lnTo>
                  <a:lnTo>
                    <a:pt x="0" y="2685468"/>
                  </a:lnTo>
                </a:path>
              </a:pathLst>
            </a:custGeom>
            <a:noFill/>
            <a:ln w="9525" cap="flat" cmpd="sng">
              <a:solidFill>
                <a:srgbClr val="000000"/>
              </a:solidFill>
              <a:prstDash val="dash"/>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850" name="Google Shape;850;p13"/>
            <p:cNvSpPr/>
            <p:nvPr/>
          </p:nvSpPr>
          <p:spPr>
            <a:xfrm>
              <a:off x="1796603" y="5053648"/>
              <a:ext cx="1054100" cy="792480"/>
            </a:xfrm>
            <a:custGeom>
              <a:avLst/>
              <a:gdLst/>
              <a:ahLst/>
              <a:cxnLst/>
              <a:rect l="l" t="t" r="r" b="b"/>
              <a:pathLst>
                <a:path w="1054100" h="792479" extrusionOk="0">
                  <a:moveTo>
                    <a:pt x="1053472" y="0"/>
                  </a:moveTo>
                  <a:lnTo>
                    <a:pt x="0" y="0"/>
                  </a:lnTo>
                  <a:lnTo>
                    <a:pt x="0" y="792301"/>
                  </a:lnTo>
                  <a:lnTo>
                    <a:pt x="1053472" y="792301"/>
                  </a:lnTo>
                  <a:lnTo>
                    <a:pt x="1053472"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851" name="Google Shape;851;p13"/>
            <p:cNvSpPr/>
            <p:nvPr/>
          </p:nvSpPr>
          <p:spPr>
            <a:xfrm>
              <a:off x="1796602" y="5053648"/>
              <a:ext cx="1054100" cy="792480"/>
            </a:xfrm>
            <a:custGeom>
              <a:avLst/>
              <a:gdLst/>
              <a:ahLst/>
              <a:cxnLst/>
              <a:rect l="l" t="t" r="r" b="b"/>
              <a:pathLst>
                <a:path w="1054100" h="792479" extrusionOk="0">
                  <a:moveTo>
                    <a:pt x="0" y="792301"/>
                  </a:moveTo>
                  <a:lnTo>
                    <a:pt x="1053472" y="792301"/>
                  </a:lnTo>
                  <a:lnTo>
                    <a:pt x="1053472" y="0"/>
                  </a:lnTo>
                  <a:lnTo>
                    <a:pt x="0" y="0"/>
                  </a:lnTo>
                  <a:lnTo>
                    <a:pt x="0" y="792301"/>
                  </a:lnTo>
                  <a:close/>
                </a:path>
              </a:pathLst>
            </a:custGeom>
            <a:noFill/>
            <a:ln w="21050" cap="flat" cmpd="sng">
              <a:solidFill>
                <a:srgbClr val="C0504D"/>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852" name="Google Shape;852;p13"/>
          <p:cNvSpPr txBox="1"/>
          <p:nvPr/>
        </p:nvSpPr>
        <p:spPr>
          <a:xfrm>
            <a:off x="1944461" y="3526259"/>
            <a:ext cx="702994" cy="210059"/>
          </a:xfrm>
          <a:prstGeom prst="rect">
            <a:avLst/>
          </a:prstGeom>
          <a:noFill/>
          <a:ln>
            <a:noFill/>
          </a:ln>
        </p:spPr>
        <p:txBody>
          <a:bodyPr spcFirstLastPara="1" wrap="square" lIns="0" tIns="18075" rIns="0" bIns="0" anchor="t" anchorCtr="0">
            <a:spAutoFit/>
          </a:bodyPr>
          <a:lstStyle/>
          <a:p>
            <a:pPr marL="9525" marR="0" lvl="0" indent="0" algn="l" rtl="0">
              <a:lnSpc>
                <a:spcPct val="100000"/>
              </a:lnSpc>
              <a:spcBef>
                <a:spcPts val="0"/>
              </a:spcBef>
              <a:spcAft>
                <a:spcPts val="0"/>
              </a:spcAft>
              <a:buNone/>
            </a:pPr>
            <a:r>
              <a:rPr lang="en-US" sz="600" b="0" i="0" u="none" strike="noStrike" cap="none">
                <a:solidFill>
                  <a:srgbClr val="000000"/>
                </a:solidFill>
                <a:latin typeface="Arial"/>
                <a:ea typeface="Arial"/>
                <a:cs typeface="Arial"/>
                <a:sym typeface="Arial"/>
              </a:rPr>
              <a:t>Material Waste</a:t>
            </a:r>
            <a:endParaRPr sz="600" b="0" i="0" u="none" strike="noStrike" cap="none">
              <a:solidFill>
                <a:srgbClr val="000000"/>
              </a:solidFill>
              <a:latin typeface="Arial"/>
              <a:ea typeface="Arial"/>
              <a:cs typeface="Arial"/>
              <a:sym typeface="Arial"/>
            </a:endParaRPr>
          </a:p>
          <a:p>
            <a:pPr marL="60484" marR="0" lvl="0" indent="-50959" algn="l" rtl="0">
              <a:lnSpc>
                <a:spcPct val="100000"/>
              </a:lnSpc>
              <a:spcBef>
                <a:spcPts val="60"/>
              </a:spcBef>
              <a:spcAft>
                <a:spcPts val="0"/>
              </a:spcAft>
              <a:buClr>
                <a:srgbClr val="000000"/>
              </a:buClr>
              <a:buSzPts val="563"/>
              <a:buFont typeface="Noto Sans Symbols"/>
              <a:buChar char="∙"/>
            </a:pPr>
            <a:r>
              <a:rPr lang="en-US" sz="563" b="0" i="0" u="none" strike="noStrike" cap="none">
                <a:solidFill>
                  <a:srgbClr val="000000"/>
                </a:solidFill>
                <a:latin typeface="Arial"/>
                <a:ea typeface="Arial"/>
                <a:cs typeface="Arial"/>
                <a:sym typeface="Arial"/>
              </a:rPr>
              <a:t>Short Fiber</a:t>
            </a:r>
            <a:endParaRPr sz="563" b="0" i="0" u="none" strike="noStrike" cap="none">
              <a:solidFill>
                <a:srgbClr val="000000"/>
              </a:solidFill>
              <a:latin typeface="Arial"/>
              <a:ea typeface="Arial"/>
              <a:cs typeface="Arial"/>
              <a:sym typeface="Arial"/>
            </a:endParaRPr>
          </a:p>
        </p:txBody>
      </p:sp>
      <p:grpSp>
        <p:nvGrpSpPr>
          <p:cNvPr id="853" name="Google Shape;853;p13"/>
          <p:cNvGrpSpPr/>
          <p:nvPr/>
        </p:nvGrpSpPr>
        <p:grpSpPr>
          <a:xfrm>
            <a:off x="3020559" y="3529941"/>
            <a:ext cx="774383" cy="594360"/>
            <a:chOff x="3283700" y="5064108"/>
            <a:chExt cx="1032511" cy="792480"/>
          </a:xfrm>
        </p:grpSpPr>
        <p:sp>
          <p:nvSpPr>
            <p:cNvPr id="854" name="Google Shape;854;p13"/>
            <p:cNvSpPr/>
            <p:nvPr/>
          </p:nvSpPr>
          <p:spPr>
            <a:xfrm>
              <a:off x="3283700" y="5064108"/>
              <a:ext cx="1032510" cy="792480"/>
            </a:xfrm>
            <a:custGeom>
              <a:avLst/>
              <a:gdLst/>
              <a:ahLst/>
              <a:cxnLst/>
              <a:rect l="l" t="t" r="r" b="b"/>
              <a:pathLst>
                <a:path w="1032510" h="792479" extrusionOk="0">
                  <a:moveTo>
                    <a:pt x="1032189" y="0"/>
                  </a:moveTo>
                  <a:lnTo>
                    <a:pt x="0" y="0"/>
                  </a:lnTo>
                  <a:lnTo>
                    <a:pt x="0" y="792301"/>
                  </a:lnTo>
                  <a:lnTo>
                    <a:pt x="1032189" y="792301"/>
                  </a:lnTo>
                  <a:lnTo>
                    <a:pt x="1032189" y="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855" name="Google Shape;855;p13"/>
            <p:cNvSpPr/>
            <p:nvPr/>
          </p:nvSpPr>
          <p:spPr>
            <a:xfrm>
              <a:off x="3283701" y="5064108"/>
              <a:ext cx="1032510" cy="792480"/>
            </a:xfrm>
            <a:custGeom>
              <a:avLst/>
              <a:gdLst/>
              <a:ahLst/>
              <a:cxnLst/>
              <a:rect l="l" t="t" r="r" b="b"/>
              <a:pathLst>
                <a:path w="1032510" h="792479" extrusionOk="0">
                  <a:moveTo>
                    <a:pt x="0" y="792301"/>
                  </a:moveTo>
                  <a:lnTo>
                    <a:pt x="1032189" y="792301"/>
                  </a:lnTo>
                  <a:lnTo>
                    <a:pt x="1032189" y="0"/>
                  </a:lnTo>
                  <a:lnTo>
                    <a:pt x="0" y="0"/>
                  </a:lnTo>
                  <a:lnTo>
                    <a:pt x="0" y="792301"/>
                  </a:lnTo>
                  <a:close/>
                </a:path>
              </a:pathLst>
            </a:custGeom>
            <a:noFill/>
            <a:ln w="21050" cap="flat" cmpd="sng">
              <a:solidFill>
                <a:srgbClr val="C0504D"/>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856" name="Google Shape;856;p13"/>
          <p:cNvSpPr txBox="1"/>
          <p:nvPr/>
        </p:nvSpPr>
        <p:spPr>
          <a:xfrm>
            <a:off x="3058920" y="3534602"/>
            <a:ext cx="633753" cy="210059"/>
          </a:xfrm>
          <a:prstGeom prst="rect">
            <a:avLst/>
          </a:prstGeom>
          <a:noFill/>
          <a:ln>
            <a:noFill/>
          </a:ln>
        </p:spPr>
        <p:txBody>
          <a:bodyPr spcFirstLastPara="1" wrap="square" lIns="0" tIns="18075" rIns="0" bIns="0" anchor="t" anchorCtr="0">
            <a:spAutoFit/>
          </a:bodyPr>
          <a:lstStyle/>
          <a:p>
            <a:pPr marL="9525" marR="0" lvl="0" indent="0" algn="l" rtl="0">
              <a:lnSpc>
                <a:spcPct val="100000"/>
              </a:lnSpc>
              <a:spcBef>
                <a:spcPts val="0"/>
              </a:spcBef>
              <a:spcAft>
                <a:spcPts val="0"/>
              </a:spcAft>
              <a:buNone/>
            </a:pPr>
            <a:r>
              <a:rPr lang="en-US" sz="600" b="0" i="0" u="none" strike="noStrike" cap="none">
                <a:solidFill>
                  <a:srgbClr val="000000"/>
                </a:solidFill>
                <a:latin typeface="Arial"/>
                <a:ea typeface="Arial"/>
                <a:cs typeface="Arial"/>
                <a:sym typeface="Arial"/>
              </a:rPr>
              <a:t>Material Waste</a:t>
            </a:r>
            <a:endParaRPr sz="600" b="0" i="0" u="none" strike="noStrike" cap="none">
              <a:solidFill>
                <a:srgbClr val="000000"/>
              </a:solidFill>
              <a:latin typeface="Arial"/>
              <a:ea typeface="Arial"/>
              <a:cs typeface="Arial"/>
              <a:sym typeface="Arial"/>
            </a:endParaRPr>
          </a:p>
          <a:p>
            <a:pPr marL="60960" marR="0" lvl="0" indent="-51435" algn="l" rtl="0">
              <a:lnSpc>
                <a:spcPct val="100000"/>
              </a:lnSpc>
              <a:spcBef>
                <a:spcPts val="60"/>
              </a:spcBef>
              <a:spcAft>
                <a:spcPts val="0"/>
              </a:spcAft>
              <a:buClr>
                <a:srgbClr val="000000"/>
              </a:buClr>
              <a:buSzPts val="563"/>
              <a:buFont typeface="Noto Sans Symbols"/>
              <a:buChar char="∙"/>
            </a:pPr>
            <a:r>
              <a:rPr lang="en-US" sz="563" b="0" i="0" u="none" strike="noStrike" cap="none">
                <a:solidFill>
                  <a:srgbClr val="000000"/>
                </a:solidFill>
                <a:latin typeface="Arial"/>
                <a:ea typeface="Arial"/>
                <a:cs typeface="Arial"/>
                <a:sym typeface="Arial"/>
              </a:rPr>
              <a:t>Short Fiber</a:t>
            </a:r>
            <a:endParaRPr sz="563" b="0" i="0" u="none" strike="noStrike" cap="none">
              <a:solidFill>
                <a:srgbClr val="000000"/>
              </a:solidFill>
              <a:latin typeface="Arial"/>
              <a:ea typeface="Arial"/>
              <a:cs typeface="Arial"/>
              <a:sym typeface="Arial"/>
            </a:endParaRPr>
          </a:p>
        </p:txBody>
      </p:sp>
      <p:grpSp>
        <p:nvGrpSpPr>
          <p:cNvPr id="857" name="Google Shape;857;p13"/>
          <p:cNvGrpSpPr/>
          <p:nvPr/>
        </p:nvGrpSpPr>
        <p:grpSpPr>
          <a:xfrm>
            <a:off x="1282730" y="2719990"/>
            <a:ext cx="664405" cy="284365"/>
            <a:chOff x="966594" y="3984173"/>
            <a:chExt cx="885873" cy="379153"/>
          </a:xfrm>
        </p:grpSpPr>
        <p:pic>
          <p:nvPicPr>
            <p:cNvPr id="858" name="Google Shape;858;p13"/>
            <p:cNvPicPr preferRelativeResize="0"/>
            <p:nvPr/>
          </p:nvPicPr>
          <p:blipFill rotWithShape="1">
            <a:blip r:embed="rId5">
              <a:alphaModFix/>
            </a:blip>
            <a:srcRect/>
            <a:stretch/>
          </p:blipFill>
          <p:spPr>
            <a:xfrm>
              <a:off x="979895" y="3999862"/>
              <a:ext cx="872572" cy="363464"/>
            </a:xfrm>
            <a:prstGeom prst="rect">
              <a:avLst/>
            </a:prstGeom>
            <a:noFill/>
            <a:ln>
              <a:noFill/>
            </a:ln>
          </p:spPr>
        </p:pic>
        <p:pic>
          <p:nvPicPr>
            <p:cNvPr id="859" name="Google Shape;859;p13"/>
            <p:cNvPicPr preferRelativeResize="0"/>
            <p:nvPr/>
          </p:nvPicPr>
          <p:blipFill rotWithShape="1">
            <a:blip r:embed="rId6">
              <a:alphaModFix/>
            </a:blip>
            <a:srcRect/>
            <a:stretch/>
          </p:blipFill>
          <p:spPr>
            <a:xfrm>
              <a:off x="966594" y="3999862"/>
              <a:ext cx="883214" cy="261485"/>
            </a:xfrm>
            <a:prstGeom prst="rect">
              <a:avLst/>
            </a:prstGeom>
            <a:noFill/>
            <a:ln>
              <a:noFill/>
            </a:ln>
          </p:spPr>
        </p:pic>
        <p:sp>
          <p:nvSpPr>
            <p:cNvPr id="860" name="Google Shape;860;p13"/>
            <p:cNvSpPr/>
            <p:nvPr/>
          </p:nvSpPr>
          <p:spPr>
            <a:xfrm>
              <a:off x="974575" y="3984173"/>
              <a:ext cx="867410" cy="358775"/>
            </a:xfrm>
            <a:custGeom>
              <a:avLst/>
              <a:gdLst/>
              <a:ahLst/>
              <a:cxnLst/>
              <a:rect l="l" t="t" r="r" b="b"/>
              <a:pathLst>
                <a:path w="867410" h="358775" extrusionOk="0">
                  <a:moveTo>
                    <a:pt x="867252" y="0"/>
                  </a:moveTo>
                  <a:lnTo>
                    <a:pt x="0" y="0"/>
                  </a:lnTo>
                  <a:lnTo>
                    <a:pt x="0" y="358235"/>
                  </a:lnTo>
                  <a:lnTo>
                    <a:pt x="867252" y="358235"/>
                  </a:lnTo>
                  <a:lnTo>
                    <a:pt x="867252" y="0"/>
                  </a:lnTo>
                  <a:close/>
                </a:path>
              </a:pathLst>
            </a:custGeom>
            <a:solidFill>
              <a:srgbClr val="00B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861" name="Google Shape;861;p13"/>
          <p:cNvSpPr txBox="1"/>
          <p:nvPr/>
        </p:nvSpPr>
        <p:spPr>
          <a:xfrm>
            <a:off x="1288715" y="2729946"/>
            <a:ext cx="650558" cy="120770"/>
          </a:xfrm>
          <a:prstGeom prst="rect">
            <a:avLst/>
          </a:prstGeom>
          <a:noFill/>
          <a:ln>
            <a:noFill/>
          </a:ln>
        </p:spPr>
        <p:txBody>
          <a:bodyPr spcFirstLastPara="1" wrap="square" lIns="0" tIns="10950" rIns="0" bIns="0" anchor="t" anchorCtr="0">
            <a:spAutoFit/>
          </a:bodyPr>
          <a:lstStyle/>
          <a:p>
            <a:pPr marL="47625" marR="0" lvl="0" indent="0" algn="l" rtl="0">
              <a:lnSpc>
                <a:spcPct val="100000"/>
              </a:lnSpc>
              <a:spcBef>
                <a:spcPts val="0"/>
              </a:spcBef>
              <a:spcAft>
                <a:spcPts val="0"/>
              </a:spcAft>
              <a:buNone/>
            </a:pPr>
            <a:r>
              <a:rPr lang="en-US" sz="713" b="0" i="0" u="none" strike="noStrike" cap="none">
                <a:solidFill>
                  <a:srgbClr val="000000"/>
                </a:solidFill>
                <a:latin typeface="Arial"/>
                <a:ea typeface="Arial"/>
                <a:cs typeface="Arial"/>
                <a:sym typeface="Arial"/>
              </a:rPr>
              <a:t>Drawing Sliver</a:t>
            </a:r>
            <a:endParaRPr sz="713" b="0" i="0" u="none" strike="noStrike" cap="none">
              <a:solidFill>
                <a:srgbClr val="000000"/>
              </a:solidFill>
              <a:latin typeface="Arial"/>
              <a:ea typeface="Arial"/>
              <a:cs typeface="Arial"/>
              <a:sym typeface="Arial"/>
            </a:endParaRPr>
          </a:p>
        </p:txBody>
      </p:sp>
      <p:grpSp>
        <p:nvGrpSpPr>
          <p:cNvPr id="862" name="Google Shape;862;p13"/>
          <p:cNvGrpSpPr/>
          <p:nvPr/>
        </p:nvGrpSpPr>
        <p:grpSpPr>
          <a:xfrm>
            <a:off x="769960" y="2443469"/>
            <a:ext cx="658419" cy="239259"/>
            <a:chOff x="282901" y="3615478"/>
            <a:chExt cx="877892" cy="319012"/>
          </a:xfrm>
        </p:grpSpPr>
        <p:pic>
          <p:nvPicPr>
            <p:cNvPr id="863" name="Google Shape;863;p13"/>
            <p:cNvPicPr preferRelativeResize="0"/>
            <p:nvPr/>
          </p:nvPicPr>
          <p:blipFill rotWithShape="1">
            <a:blip r:embed="rId7">
              <a:alphaModFix/>
            </a:blip>
            <a:srcRect/>
            <a:stretch/>
          </p:blipFill>
          <p:spPr>
            <a:xfrm>
              <a:off x="288221" y="3631167"/>
              <a:ext cx="872572" cy="303323"/>
            </a:xfrm>
            <a:prstGeom prst="rect">
              <a:avLst/>
            </a:prstGeom>
            <a:noFill/>
            <a:ln>
              <a:noFill/>
            </a:ln>
          </p:spPr>
        </p:pic>
        <p:pic>
          <p:nvPicPr>
            <p:cNvPr id="864" name="Google Shape;864;p13"/>
            <p:cNvPicPr preferRelativeResize="0"/>
            <p:nvPr/>
          </p:nvPicPr>
          <p:blipFill rotWithShape="1">
            <a:blip r:embed="rId8">
              <a:alphaModFix/>
            </a:blip>
            <a:srcRect/>
            <a:stretch/>
          </p:blipFill>
          <p:spPr>
            <a:xfrm>
              <a:off x="455819" y="3631167"/>
              <a:ext cx="537377" cy="303323"/>
            </a:xfrm>
            <a:prstGeom prst="rect">
              <a:avLst/>
            </a:prstGeom>
            <a:noFill/>
            <a:ln>
              <a:noFill/>
            </a:ln>
          </p:spPr>
        </p:pic>
        <p:sp>
          <p:nvSpPr>
            <p:cNvPr id="865" name="Google Shape;865;p13"/>
            <p:cNvSpPr/>
            <p:nvPr/>
          </p:nvSpPr>
          <p:spPr>
            <a:xfrm>
              <a:off x="282901" y="3615478"/>
              <a:ext cx="867410" cy="298450"/>
            </a:xfrm>
            <a:custGeom>
              <a:avLst/>
              <a:gdLst/>
              <a:ahLst/>
              <a:cxnLst/>
              <a:rect l="l" t="t" r="r" b="b"/>
              <a:pathLst>
                <a:path w="867410" h="298450" extrusionOk="0">
                  <a:moveTo>
                    <a:pt x="867252" y="0"/>
                  </a:moveTo>
                  <a:lnTo>
                    <a:pt x="0" y="0"/>
                  </a:lnTo>
                  <a:lnTo>
                    <a:pt x="0" y="298093"/>
                  </a:lnTo>
                  <a:lnTo>
                    <a:pt x="867252" y="298093"/>
                  </a:lnTo>
                  <a:lnTo>
                    <a:pt x="867252"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866" name="Google Shape;866;p13"/>
          <p:cNvSpPr txBox="1"/>
          <p:nvPr/>
        </p:nvSpPr>
        <p:spPr>
          <a:xfrm>
            <a:off x="769960" y="2452934"/>
            <a:ext cx="1169194" cy="159178"/>
          </a:xfrm>
          <a:prstGeom prst="rect">
            <a:avLst/>
          </a:prstGeom>
          <a:noFill/>
          <a:ln>
            <a:noFill/>
          </a:ln>
        </p:spPr>
        <p:txBody>
          <a:bodyPr spcFirstLastPara="1" wrap="square" lIns="0" tIns="9025" rIns="0" bIns="0" anchor="t" anchorCtr="0">
            <a:spAutoFit/>
          </a:bodyPr>
          <a:lstStyle/>
          <a:p>
            <a:pPr marL="200978" marR="0" lvl="0" indent="0" algn="l" rtl="0">
              <a:lnSpc>
                <a:spcPct val="100000"/>
              </a:lnSpc>
              <a:spcBef>
                <a:spcPts val="0"/>
              </a:spcBef>
              <a:spcAft>
                <a:spcPts val="0"/>
              </a:spcAft>
              <a:buNone/>
            </a:pPr>
            <a:r>
              <a:rPr lang="en-US" sz="975" b="0" i="0" u="none" strike="noStrike" cap="none">
                <a:solidFill>
                  <a:srgbClr val="000000"/>
                </a:solidFill>
                <a:latin typeface="Arial"/>
                <a:ea typeface="Arial"/>
                <a:cs typeface="Arial"/>
                <a:sym typeface="Arial"/>
              </a:rPr>
              <a:t>QC 5</a:t>
            </a:r>
            <a:endParaRPr sz="975" b="0" i="0" u="none" strike="noStrike" cap="none">
              <a:solidFill>
                <a:srgbClr val="000000"/>
              </a:solidFill>
              <a:latin typeface="Arial"/>
              <a:ea typeface="Arial"/>
              <a:cs typeface="Arial"/>
              <a:sym typeface="Arial"/>
            </a:endParaRPr>
          </a:p>
        </p:txBody>
      </p:sp>
      <p:grpSp>
        <p:nvGrpSpPr>
          <p:cNvPr id="867" name="Google Shape;867;p13"/>
          <p:cNvGrpSpPr/>
          <p:nvPr/>
        </p:nvGrpSpPr>
        <p:grpSpPr>
          <a:xfrm>
            <a:off x="1899251" y="2459158"/>
            <a:ext cx="658419" cy="223570"/>
            <a:chOff x="1788622" y="3636397"/>
            <a:chExt cx="877892" cy="298093"/>
          </a:xfrm>
        </p:grpSpPr>
        <p:pic>
          <p:nvPicPr>
            <p:cNvPr id="868" name="Google Shape;868;p13"/>
            <p:cNvPicPr preferRelativeResize="0"/>
            <p:nvPr/>
          </p:nvPicPr>
          <p:blipFill rotWithShape="1">
            <a:blip r:embed="rId9">
              <a:alphaModFix/>
            </a:blip>
            <a:srcRect/>
            <a:stretch/>
          </p:blipFill>
          <p:spPr>
            <a:xfrm>
              <a:off x="1793942" y="3652086"/>
              <a:ext cx="872572" cy="282404"/>
            </a:xfrm>
            <a:prstGeom prst="rect">
              <a:avLst/>
            </a:prstGeom>
            <a:noFill/>
            <a:ln>
              <a:noFill/>
            </a:ln>
          </p:spPr>
        </p:pic>
        <p:pic>
          <p:nvPicPr>
            <p:cNvPr id="869" name="Google Shape;869;p13"/>
            <p:cNvPicPr preferRelativeResize="0"/>
            <p:nvPr/>
          </p:nvPicPr>
          <p:blipFill rotWithShape="1">
            <a:blip r:embed="rId10">
              <a:alphaModFix/>
            </a:blip>
            <a:srcRect/>
            <a:stretch/>
          </p:blipFill>
          <p:spPr>
            <a:xfrm>
              <a:off x="1964199" y="3649471"/>
              <a:ext cx="537377" cy="285019"/>
            </a:xfrm>
            <a:prstGeom prst="rect">
              <a:avLst/>
            </a:prstGeom>
            <a:noFill/>
            <a:ln>
              <a:noFill/>
            </a:ln>
          </p:spPr>
        </p:pic>
        <p:sp>
          <p:nvSpPr>
            <p:cNvPr id="870" name="Google Shape;870;p13"/>
            <p:cNvSpPr/>
            <p:nvPr/>
          </p:nvSpPr>
          <p:spPr>
            <a:xfrm>
              <a:off x="1788622" y="3636397"/>
              <a:ext cx="867410" cy="277495"/>
            </a:xfrm>
            <a:custGeom>
              <a:avLst/>
              <a:gdLst/>
              <a:ahLst/>
              <a:cxnLst/>
              <a:rect l="l" t="t" r="r" b="b"/>
              <a:pathLst>
                <a:path w="867410" h="277495" extrusionOk="0">
                  <a:moveTo>
                    <a:pt x="867252" y="0"/>
                  </a:moveTo>
                  <a:lnTo>
                    <a:pt x="0" y="0"/>
                  </a:lnTo>
                  <a:lnTo>
                    <a:pt x="0" y="277174"/>
                  </a:lnTo>
                  <a:lnTo>
                    <a:pt x="867252" y="277174"/>
                  </a:lnTo>
                  <a:lnTo>
                    <a:pt x="867252"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871" name="Google Shape;871;p13"/>
          <p:cNvSpPr txBox="1"/>
          <p:nvPr/>
        </p:nvSpPr>
        <p:spPr>
          <a:xfrm>
            <a:off x="1420399" y="2467643"/>
            <a:ext cx="1129665" cy="159178"/>
          </a:xfrm>
          <a:prstGeom prst="rect">
            <a:avLst/>
          </a:prstGeom>
          <a:noFill/>
          <a:ln>
            <a:noFill/>
          </a:ln>
        </p:spPr>
        <p:txBody>
          <a:bodyPr spcFirstLastPara="1" wrap="square" lIns="0" tIns="9025" rIns="0" bIns="0" anchor="t" anchorCtr="0">
            <a:spAutoFit/>
          </a:bodyPr>
          <a:lstStyle/>
          <a:p>
            <a:pPr marL="681514" marR="0" lvl="0" indent="0" algn="l" rtl="0">
              <a:lnSpc>
                <a:spcPct val="100000"/>
              </a:lnSpc>
              <a:spcBef>
                <a:spcPts val="0"/>
              </a:spcBef>
              <a:spcAft>
                <a:spcPts val="0"/>
              </a:spcAft>
              <a:buNone/>
            </a:pPr>
            <a:r>
              <a:rPr lang="en-US" sz="975" b="0" i="0" u="none" strike="noStrike" cap="none">
                <a:solidFill>
                  <a:srgbClr val="000000"/>
                </a:solidFill>
                <a:latin typeface="Arial"/>
                <a:ea typeface="Arial"/>
                <a:cs typeface="Arial"/>
                <a:sym typeface="Arial"/>
              </a:rPr>
              <a:t>QC 6</a:t>
            </a:r>
            <a:endParaRPr sz="975" b="0" i="0" u="none" strike="noStrike" cap="none">
              <a:solidFill>
                <a:srgbClr val="000000"/>
              </a:solidFill>
              <a:latin typeface="Arial"/>
              <a:ea typeface="Arial"/>
              <a:cs typeface="Arial"/>
              <a:sym typeface="Arial"/>
            </a:endParaRPr>
          </a:p>
        </p:txBody>
      </p:sp>
      <p:grpSp>
        <p:nvGrpSpPr>
          <p:cNvPr id="872" name="Google Shape;872;p13"/>
          <p:cNvGrpSpPr/>
          <p:nvPr/>
        </p:nvGrpSpPr>
        <p:grpSpPr>
          <a:xfrm>
            <a:off x="3092388" y="2468963"/>
            <a:ext cx="658419" cy="227493"/>
            <a:chOff x="3379471" y="3649471"/>
            <a:chExt cx="877892" cy="303324"/>
          </a:xfrm>
        </p:grpSpPr>
        <p:pic>
          <p:nvPicPr>
            <p:cNvPr id="873" name="Google Shape;873;p13"/>
            <p:cNvPicPr preferRelativeResize="0"/>
            <p:nvPr/>
          </p:nvPicPr>
          <p:blipFill rotWithShape="1">
            <a:blip r:embed="rId11">
              <a:alphaModFix/>
            </a:blip>
            <a:srcRect/>
            <a:stretch/>
          </p:blipFill>
          <p:spPr>
            <a:xfrm>
              <a:off x="3384791" y="3665161"/>
              <a:ext cx="872572" cy="287634"/>
            </a:xfrm>
            <a:prstGeom prst="rect">
              <a:avLst/>
            </a:prstGeom>
            <a:noFill/>
            <a:ln>
              <a:noFill/>
            </a:ln>
          </p:spPr>
        </p:pic>
        <p:pic>
          <p:nvPicPr>
            <p:cNvPr id="874" name="Google Shape;874;p13"/>
            <p:cNvPicPr preferRelativeResize="0"/>
            <p:nvPr/>
          </p:nvPicPr>
          <p:blipFill rotWithShape="1">
            <a:blip r:embed="rId12">
              <a:alphaModFix/>
            </a:blip>
            <a:srcRect/>
            <a:stretch/>
          </p:blipFill>
          <p:spPr>
            <a:xfrm>
              <a:off x="3555050" y="3665161"/>
              <a:ext cx="537377" cy="287634"/>
            </a:xfrm>
            <a:prstGeom prst="rect">
              <a:avLst/>
            </a:prstGeom>
            <a:noFill/>
            <a:ln>
              <a:noFill/>
            </a:ln>
          </p:spPr>
        </p:pic>
        <p:sp>
          <p:nvSpPr>
            <p:cNvPr id="875" name="Google Shape;875;p13"/>
            <p:cNvSpPr/>
            <p:nvPr/>
          </p:nvSpPr>
          <p:spPr>
            <a:xfrm>
              <a:off x="3379471" y="3649471"/>
              <a:ext cx="867410" cy="282575"/>
            </a:xfrm>
            <a:custGeom>
              <a:avLst/>
              <a:gdLst/>
              <a:ahLst/>
              <a:cxnLst/>
              <a:rect l="l" t="t" r="r" b="b"/>
              <a:pathLst>
                <a:path w="867410" h="282575" extrusionOk="0">
                  <a:moveTo>
                    <a:pt x="867252" y="0"/>
                  </a:moveTo>
                  <a:lnTo>
                    <a:pt x="0" y="0"/>
                  </a:lnTo>
                  <a:lnTo>
                    <a:pt x="0" y="282404"/>
                  </a:lnTo>
                  <a:lnTo>
                    <a:pt x="867252" y="282404"/>
                  </a:lnTo>
                  <a:lnTo>
                    <a:pt x="867252"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876" name="Google Shape;876;p13"/>
          <p:cNvSpPr txBox="1"/>
          <p:nvPr/>
        </p:nvSpPr>
        <p:spPr>
          <a:xfrm>
            <a:off x="3092387" y="2477743"/>
            <a:ext cx="650558" cy="159178"/>
          </a:xfrm>
          <a:prstGeom prst="rect">
            <a:avLst/>
          </a:prstGeom>
          <a:noFill/>
          <a:ln>
            <a:noFill/>
          </a:ln>
        </p:spPr>
        <p:txBody>
          <a:bodyPr spcFirstLastPara="1" wrap="square" lIns="0" tIns="9025" rIns="0" bIns="0" anchor="t" anchorCtr="0">
            <a:spAutoFit/>
          </a:bodyPr>
          <a:lstStyle/>
          <a:p>
            <a:pPr marL="202883" marR="0" lvl="0" indent="0" algn="l" rtl="0">
              <a:lnSpc>
                <a:spcPct val="100000"/>
              </a:lnSpc>
              <a:spcBef>
                <a:spcPts val="0"/>
              </a:spcBef>
              <a:spcAft>
                <a:spcPts val="0"/>
              </a:spcAft>
              <a:buNone/>
            </a:pPr>
            <a:r>
              <a:rPr lang="en-US" sz="975" b="0" i="0" u="none" strike="noStrike" cap="none">
                <a:solidFill>
                  <a:srgbClr val="000000"/>
                </a:solidFill>
                <a:latin typeface="Arial"/>
                <a:ea typeface="Arial"/>
                <a:cs typeface="Arial"/>
                <a:sym typeface="Arial"/>
              </a:rPr>
              <a:t>QC 7</a:t>
            </a:r>
            <a:endParaRPr sz="975" b="0" i="0" u="none" strike="noStrike" cap="none">
              <a:solidFill>
                <a:srgbClr val="000000"/>
              </a:solidFill>
              <a:latin typeface="Arial"/>
              <a:ea typeface="Arial"/>
              <a:cs typeface="Arial"/>
              <a:sym typeface="Arial"/>
            </a:endParaRPr>
          </a:p>
        </p:txBody>
      </p:sp>
      <p:grpSp>
        <p:nvGrpSpPr>
          <p:cNvPr id="877" name="Google Shape;877;p13"/>
          <p:cNvGrpSpPr/>
          <p:nvPr/>
        </p:nvGrpSpPr>
        <p:grpSpPr>
          <a:xfrm>
            <a:off x="955514" y="2523876"/>
            <a:ext cx="2146848" cy="1041366"/>
            <a:chOff x="530307" y="3722687"/>
            <a:chExt cx="2862464" cy="1388488"/>
          </a:xfrm>
        </p:grpSpPr>
        <p:pic>
          <p:nvPicPr>
            <p:cNvPr id="878" name="Google Shape;878;p13"/>
            <p:cNvPicPr preferRelativeResize="0"/>
            <p:nvPr/>
          </p:nvPicPr>
          <p:blipFill rotWithShape="1">
            <a:blip r:embed="rId13">
              <a:alphaModFix/>
            </a:blip>
            <a:srcRect/>
            <a:stretch/>
          </p:blipFill>
          <p:spPr>
            <a:xfrm>
              <a:off x="1155474" y="3738376"/>
              <a:ext cx="643788" cy="104594"/>
            </a:xfrm>
            <a:prstGeom prst="rect">
              <a:avLst/>
            </a:prstGeom>
            <a:noFill/>
            <a:ln>
              <a:noFill/>
            </a:ln>
          </p:spPr>
        </p:pic>
        <p:sp>
          <p:nvSpPr>
            <p:cNvPr id="879" name="Google Shape;879;p13"/>
            <p:cNvSpPr/>
            <p:nvPr/>
          </p:nvSpPr>
          <p:spPr>
            <a:xfrm>
              <a:off x="1150153" y="3722687"/>
              <a:ext cx="638810" cy="99695"/>
            </a:xfrm>
            <a:custGeom>
              <a:avLst/>
              <a:gdLst/>
              <a:ahLst/>
              <a:cxnLst/>
              <a:rect l="l" t="t" r="r" b="b"/>
              <a:pathLst>
                <a:path w="638810" h="99695" extrusionOk="0">
                  <a:moveTo>
                    <a:pt x="491532" y="0"/>
                  </a:moveTo>
                  <a:lnTo>
                    <a:pt x="491532" y="24841"/>
                  </a:lnTo>
                  <a:lnTo>
                    <a:pt x="0" y="24841"/>
                  </a:lnTo>
                  <a:lnTo>
                    <a:pt x="0" y="74523"/>
                  </a:lnTo>
                  <a:lnTo>
                    <a:pt x="491532" y="74523"/>
                  </a:lnTo>
                  <a:lnTo>
                    <a:pt x="491532" y="99364"/>
                  </a:lnTo>
                  <a:lnTo>
                    <a:pt x="638468" y="49682"/>
                  </a:lnTo>
                  <a:lnTo>
                    <a:pt x="491532"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pic>
          <p:nvPicPr>
            <p:cNvPr id="880" name="Google Shape;880;p13"/>
            <p:cNvPicPr preferRelativeResize="0"/>
            <p:nvPr/>
          </p:nvPicPr>
          <p:blipFill rotWithShape="1">
            <a:blip r:embed="rId14">
              <a:alphaModFix/>
            </a:blip>
            <a:srcRect/>
            <a:stretch/>
          </p:blipFill>
          <p:spPr>
            <a:xfrm>
              <a:off x="2661194" y="3777599"/>
              <a:ext cx="731577" cy="91519"/>
            </a:xfrm>
            <a:prstGeom prst="rect">
              <a:avLst/>
            </a:prstGeom>
            <a:noFill/>
            <a:ln>
              <a:noFill/>
            </a:ln>
          </p:spPr>
        </p:pic>
        <p:sp>
          <p:nvSpPr>
            <p:cNvPr id="881" name="Google Shape;881;p13"/>
            <p:cNvSpPr/>
            <p:nvPr/>
          </p:nvSpPr>
          <p:spPr>
            <a:xfrm>
              <a:off x="2655873" y="3761910"/>
              <a:ext cx="726440" cy="86360"/>
            </a:xfrm>
            <a:custGeom>
              <a:avLst/>
              <a:gdLst/>
              <a:ahLst/>
              <a:cxnLst/>
              <a:rect l="l" t="t" r="r" b="b"/>
              <a:pathLst>
                <a:path w="726439" h="86360" extrusionOk="0">
                  <a:moveTo>
                    <a:pt x="606190" y="0"/>
                  </a:moveTo>
                  <a:lnTo>
                    <a:pt x="606190" y="21616"/>
                  </a:lnTo>
                  <a:lnTo>
                    <a:pt x="0" y="21616"/>
                  </a:lnTo>
                  <a:lnTo>
                    <a:pt x="0" y="64761"/>
                  </a:lnTo>
                  <a:lnTo>
                    <a:pt x="606190" y="64761"/>
                  </a:lnTo>
                  <a:lnTo>
                    <a:pt x="606190" y="86290"/>
                  </a:lnTo>
                  <a:lnTo>
                    <a:pt x="726258" y="43145"/>
                  </a:lnTo>
                  <a:lnTo>
                    <a:pt x="606190"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pic>
          <p:nvPicPr>
            <p:cNvPr id="882" name="Google Shape;882;p13"/>
            <p:cNvPicPr preferRelativeResize="0"/>
            <p:nvPr/>
          </p:nvPicPr>
          <p:blipFill rotWithShape="1">
            <a:blip r:embed="rId15">
              <a:alphaModFix/>
            </a:blip>
            <a:srcRect/>
            <a:stretch/>
          </p:blipFill>
          <p:spPr>
            <a:xfrm>
              <a:off x="535628" y="3950180"/>
              <a:ext cx="412343" cy="1160995"/>
            </a:xfrm>
            <a:prstGeom prst="rect">
              <a:avLst/>
            </a:prstGeom>
            <a:noFill/>
            <a:ln>
              <a:noFill/>
            </a:ln>
          </p:spPr>
        </p:pic>
        <p:pic>
          <p:nvPicPr>
            <p:cNvPr id="883" name="Google Shape;883;p13"/>
            <p:cNvPicPr preferRelativeResize="0"/>
            <p:nvPr/>
          </p:nvPicPr>
          <p:blipFill rotWithShape="1">
            <a:blip r:embed="rId16">
              <a:alphaModFix/>
            </a:blip>
            <a:srcRect/>
            <a:stretch/>
          </p:blipFill>
          <p:spPr>
            <a:xfrm>
              <a:off x="644699" y="3952794"/>
              <a:ext cx="215482" cy="648483"/>
            </a:xfrm>
            <a:prstGeom prst="rect">
              <a:avLst/>
            </a:prstGeom>
            <a:noFill/>
            <a:ln>
              <a:noFill/>
            </a:ln>
          </p:spPr>
        </p:pic>
        <p:sp>
          <p:nvSpPr>
            <p:cNvPr id="884" name="Google Shape;884;p13"/>
            <p:cNvSpPr/>
            <p:nvPr/>
          </p:nvSpPr>
          <p:spPr>
            <a:xfrm>
              <a:off x="530307" y="3934490"/>
              <a:ext cx="407034" cy="1156335"/>
            </a:xfrm>
            <a:custGeom>
              <a:avLst/>
              <a:gdLst/>
              <a:ahLst/>
              <a:cxnLst/>
              <a:rect l="l" t="t" r="r" b="b"/>
              <a:pathLst>
                <a:path w="407034" h="1156335" extrusionOk="0">
                  <a:moveTo>
                    <a:pt x="305267" y="0"/>
                  </a:moveTo>
                  <a:lnTo>
                    <a:pt x="101755" y="0"/>
                  </a:lnTo>
                  <a:lnTo>
                    <a:pt x="101755" y="838497"/>
                  </a:lnTo>
                  <a:lnTo>
                    <a:pt x="0" y="838497"/>
                  </a:lnTo>
                  <a:lnTo>
                    <a:pt x="203511" y="1155766"/>
                  </a:lnTo>
                  <a:lnTo>
                    <a:pt x="407023" y="838497"/>
                  </a:lnTo>
                  <a:lnTo>
                    <a:pt x="305267" y="838497"/>
                  </a:lnTo>
                  <a:lnTo>
                    <a:pt x="305267" y="0"/>
                  </a:lnTo>
                  <a:close/>
                </a:path>
              </a:pathLst>
            </a:custGeom>
            <a:solidFill>
              <a:srgbClr val="C0504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885" name="Google Shape;885;p13"/>
          <p:cNvSpPr txBox="1"/>
          <p:nvPr/>
        </p:nvSpPr>
        <p:spPr>
          <a:xfrm>
            <a:off x="1070025" y="2693337"/>
            <a:ext cx="90488" cy="373500"/>
          </a:xfrm>
          <a:prstGeom prst="rect">
            <a:avLst/>
          </a:prstGeom>
          <a:noFill/>
          <a:ln>
            <a:noFill/>
          </a:ln>
        </p:spPr>
        <p:txBody>
          <a:bodyPr spcFirstLastPara="1" wrap="square" lIns="0" tIns="14275" rIns="0" bIns="0" anchor="t" anchorCtr="0">
            <a:spAutoFit/>
          </a:bodyPr>
          <a:lstStyle/>
          <a:p>
            <a:pPr marL="9525" marR="3810" lvl="0" indent="0" algn="l" rtl="0">
              <a:lnSpc>
                <a:spcPct val="118650"/>
              </a:lnSpc>
              <a:spcBef>
                <a:spcPts val="0"/>
              </a:spcBef>
              <a:spcAft>
                <a:spcPts val="0"/>
              </a:spcAft>
              <a:buNone/>
            </a:pPr>
            <a:r>
              <a:rPr lang="en-US" sz="563" b="1" i="0" u="none" strike="noStrike" cap="none">
                <a:solidFill>
                  <a:srgbClr val="FFFF00"/>
                </a:solidFill>
                <a:latin typeface="Arial"/>
                <a:ea typeface="Arial"/>
                <a:cs typeface="Arial"/>
                <a:sym typeface="Arial"/>
              </a:rPr>
              <a:t>W A S T</a:t>
            </a:r>
            <a:endParaRPr sz="563" b="0" i="0" u="none" strike="noStrike" cap="none">
              <a:solidFill>
                <a:srgbClr val="000000"/>
              </a:solidFill>
              <a:latin typeface="Arial"/>
              <a:ea typeface="Arial"/>
              <a:cs typeface="Arial"/>
              <a:sym typeface="Arial"/>
            </a:endParaRPr>
          </a:p>
        </p:txBody>
      </p:sp>
      <p:sp>
        <p:nvSpPr>
          <p:cNvPr id="886" name="Google Shape;886;p13"/>
          <p:cNvSpPr txBox="1"/>
          <p:nvPr/>
        </p:nvSpPr>
        <p:spPr>
          <a:xfrm>
            <a:off x="1070025" y="3030752"/>
            <a:ext cx="61913" cy="97207"/>
          </a:xfrm>
          <a:prstGeom prst="rect">
            <a:avLst/>
          </a:prstGeom>
          <a:noFill/>
          <a:ln>
            <a:noFill/>
          </a:ln>
        </p:spPr>
        <p:txBody>
          <a:bodyPr spcFirstLastPara="1" wrap="square" lIns="0" tIns="10475" rIns="0" bIns="0" anchor="t" anchorCtr="0">
            <a:spAutoFit/>
          </a:bodyPr>
          <a:lstStyle/>
          <a:p>
            <a:pPr marL="9525" marR="0" lvl="0" indent="0" algn="l" rtl="0">
              <a:lnSpc>
                <a:spcPct val="100000"/>
              </a:lnSpc>
              <a:spcBef>
                <a:spcPts val="0"/>
              </a:spcBef>
              <a:spcAft>
                <a:spcPts val="0"/>
              </a:spcAft>
              <a:buNone/>
            </a:pPr>
            <a:r>
              <a:rPr lang="en-US" sz="563" b="1" i="0" u="none" strike="noStrike" cap="none">
                <a:solidFill>
                  <a:srgbClr val="FFFF00"/>
                </a:solidFill>
                <a:latin typeface="Arial"/>
                <a:ea typeface="Arial"/>
                <a:cs typeface="Arial"/>
                <a:sym typeface="Arial"/>
              </a:rPr>
              <a:t>E</a:t>
            </a:r>
            <a:endParaRPr sz="563" b="0" i="0" u="none" strike="noStrike" cap="none">
              <a:solidFill>
                <a:srgbClr val="000000"/>
              </a:solidFill>
              <a:latin typeface="Arial"/>
              <a:ea typeface="Arial"/>
              <a:cs typeface="Arial"/>
              <a:sym typeface="Arial"/>
            </a:endParaRPr>
          </a:p>
        </p:txBody>
      </p:sp>
      <p:grpSp>
        <p:nvGrpSpPr>
          <p:cNvPr id="887" name="Google Shape;887;p13"/>
          <p:cNvGrpSpPr/>
          <p:nvPr/>
        </p:nvGrpSpPr>
        <p:grpSpPr>
          <a:xfrm>
            <a:off x="2082809" y="2682727"/>
            <a:ext cx="313248" cy="882514"/>
            <a:chOff x="2033367" y="3934490"/>
            <a:chExt cx="417663" cy="1176685"/>
          </a:xfrm>
        </p:grpSpPr>
        <p:pic>
          <p:nvPicPr>
            <p:cNvPr id="888" name="Google Shape;888;p13"/>
            <p:cNvPicPr preferRelativeResize="0"/>
            <p:nvPr/>
          </p:nvPicPr>
          <p:blipFill rotWithShape="1">
            <a:blip r:embed="rId15">
              <a:alphaModFix/>
            </a:blip>
            <a:srcRect/>
            <a:stretch/>
          </p:blipFill>
          <p:spPr>
            <a:xfrm>
              <a:off x="2038687" y="3950180"/>
              <a:ext cx="412343" cy="1160995"/>
            </a:xfrm>
            <a:prstGeom prst="rect">
              <a:avLst/>
            </a:prstGeom>
            <a:noFill/>
            <a:ln>
              <a:noFill/>
            </a:ln>
          </p:spPr>
        </p:pic>
        <p:pic>
          <p:nvPicPr>
            <p:cNvPr id="889" name="Google Shape;889;p13"/>
            <p:cNvPicPr preferRelativeResize="0"/>
            <p:nvPr/>
          </p:nvPicPr>
          <p:blipFill rotWithShape="1">
            <a:blip r:embed="rId17">
              <a:alphaModFix/>
            </a:blip>
            <a:srcRect/>
            <a:stretch/>
          </p:blipFill>
          <p:spPr>
            <a:xfrm>
              <a:off x="2147760" y="3952794"/>
              <a:ext cx="215482" cy="648483"/>
            </a:xfrm>
            <a:prstGeom prst="rect">
              <a:avLst/>
            </a:prstGeom>
            <a:noFill/>
            <a:ln>
              <a:noFill/>
            </a:ln>
          </p:spPr>
        </p:pic>
        <p:sp>
          <p:nvSpPr>
            <p:cNvPr id="890" name="Google Shape;890;p13"/>
            <p:cNvSpPr/>
            <p:nvPr/>
          </p:nvSpPr>
          <p:spPr>
            <a:xfrm>
              <a:off x="2033367" y="3934490"/>
              <a:ext cx="407034" cy="1156335"/>
            </a:xfrm>
            <a:custGeom>
              <a:avLst/>
              <a:gdLst/>
              <a:ahLst/>
              <a:cxnLst/>
              <a:rect l="l" t="t" r="r" b="b"/>
              <a:pathLst>
                <a:path w="407035" h="1156335" extrusionOk="0">
                  <a:moveTo>
                    <a:pt x="305311" y="0"/>
                  </a:moveTo>
                  <a:lnTo>
                    <a:pt x="101800" y="0"/>
                  </a:lnTo>
                  <a:lnTo>
                    <a:pt x="101800" y="838497"/>
                  </a:lnTo>
                  <a:lnTo>
                    <a:pt x="0" y="838497"/>
                  </a:lnTo>
                  <a:lnTo>
                    <a:pt x="203511" y="1155766"/>
                  </a:lnTo>
                  <a:lnTo>
                    <a:pt x="407023" y="838497"/>
                  </a:lnTo>
                  <a:lnTo>
                    <a:pt x="305311" y="838497"/>
                  </a:lnTo>
                  <a:lnTo>
                    <a:pt x="305311" y="0"/>
                  </a:lnTo>
                  <a:close/>
                </a:path>
              </a:pathLst>
            </a:custGeom>
            <a:solidFill>
              <a:srgbClr val="C0504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891" name="Google Shape;891;p13"/>
          <p:cNvSpPr txBox="1"/>
          <p:nvPr/>
        </p:nvSpPr>
        <p:spPr>
          <a:xfrm>
            <a:off x="2197187" y="2693337"/>
            <a:ext cx="90488" cy="373500"/>
          </a:xfrm>
          <a:prstGeom prst="rect">
            <a:avLst/>
          </a:prstGeom>
          <a:noFill/>
          <a:ln>
            <a:noFill/>
          </a:ln>
        </p:spPr>
        <p:txBody>
          <a:bodyPr spcFirstLastPara="1" wrap="square" lIns="0" tIns="14275" rIns="0" bIns="0" anchor="t" anchorCtr="0">
            <a:spAutoFit/>
          </a:bodyPr>
          <a:lstStyle/>
          <a:p>
            <a:pPr marL="9525" marR="3810" lvl="0" indent="0" algn="l" rtl="0">
              <a:lnSpc>
                <a:spcPct val="118650"/>
              </a:lnSpc>
              <a:spcBef>
                <a:spcPts val="0"/>
              </a:spcBef>
              <a:spcAft>
                <a:spcPts val="0"/>
              </a:spcAft>
              <a:buNone/>
            </a:pPr>
            <a:r>
              <a:rPr lang="en-US" sz="563" b="1" i="0" u="none" strike="noStrike" cap="none">
                <a:solidFill>
                  <a:srgbClr val="FFFF00"/>
                </a:solidFill>
                <a:latin typeface="Arial"/>
                <a:ea typeface="Arial"/>
                <a:cs typeface="Arial"/>
                <a:sym typeface="Arial"/>
              </a:rPr>
              <a:t>W A S T</a:t>
            </a:r>
            <a:endParaRPr sz="563" b="0" i="0" u="none" strike="noStrike" cap="none">
              <a:solidFill>
                <a:srgbClr val="000000"/>
              </a:solidFill>
              <a:latin typeface="Arial"/>
              <a:ea typeface="Arial"/>
              <a:cs typeface="Arial"/>
              <a:sym typeface="Arial"/>
            </a:endParaRPr>
          </a:p>
        </p:txBody>
      </p:sp>
      <p:sp>
        <p:nvSpPr>
          <p:cNvPr id="892" name="Google Shape;892;p13"/>
          <p:cNvSpPr txBox="1"/>
          <p:nvPr/>
        </p:nvSpPr>
        <p:spPr>
          <a:xfrm>
            <a:off x="2197187" y="3030752"/>
            <a:ext cx="61913" cy="97207"/>
          </a:xfrm>
          <a:prstGeom prst="rect">
            <a:avLst/>
          </a:prstGeom>
          <a:noFill/>
          <a:ln>
            <a:noFill/>
          </a:ln>
        </p:spPr>
        <p:txBody>
          <a:bodyPr spcFirstLastPara="1" wrap="square" lIns="0" tIns="10475" rIns="0" bIns="0" anchor="t" anchorCtr="0">
            <a:spAutoFit/>
          </a:bodyPr>
          <a:lstStyle/>
          <a:p>
            <a:pPr marL="9525" marR="0" lvl="0" indent="0" algn="l" rtl="0">
              <a:lnSpc>
                <a:spcPct val="100000"/>
              </a:lnSpc>
              <a:spcBef>
                <a:spcPts val="0"/>
              </a:spcBef>
              <a:spcAft>
                <a:spcPts val="0"/>
              </a:spcAft>
              <a:buNone/>
            </a:pPr>
            <a:r>
              <a:rPr lang="en-US" sz="563" b="1" i="0" u="none" strike="noStrike" cap="none">
                <a:solidFill>
                  <a:srgbClr val="FFFF00"/>
                </a:solidFill>
                <a:latin typeface="Arial"/>
                <a:ea typeface="Arial"/>
                <a:cs typeface="Arial"/>
                <a:sym typeface="Arial"/>
              </a:rPr>
              <a:t>E</a:t>
            </a:r>
            <a:endParaRPr sz="563" b="0" i="0" u="none" strike="noStrike" cap="none">
              <a:solidFill>
                <a:srgbClr val="000000"/>
              </a:solidFill>
              <a:latin typeface="Arial"/>
              <a:ea typeface="Arial"/>
              <a:cs typeface="Arial"/>
              <a:sym typeface="Arial"/>
            </a:endParaRPr>
          </a:p>
        </p:txBody>
      </p:sp>
      <p:grpSp>
        <p:nvGrpSpPr>
          <p:cNvPr id="893" name="Google Shape;893;p13"/>
          <p:cNvGrpSpPr/>
          <p:nvPr/>
        </p:nvGrpSpPr>
        <p:grpSpPr>
          <a:xfrm>
            <a:off x="3194143" y="2688611"/>
            <a:ext cx="313248" cy="882514"/>
            <a:chOff x="3515145" y="3942335"/>
            <a:chExt cx="417663" cy="1176685"/>
          </a:xfrm>
        </p:grpSpPr>
        <p:pic>
          <p:nvPicPr>
            <p:cNvPr id="894" name="Google Shape;894;p13"/>
            <p:cNvPicPr preferRelativeResize="0"/>
            <p:nvPr/>
          </p:nvPicPr>
          <p:blipFill rotWithShape="1">
            <a:blip r:embed="rId15">
              <a:alphaModFix/>
            </a:blip>
            <a:srcRect/>
            <a:stretch/>
          </p:blipFill>
          <p:spPr>
            <a:xfrm>
              <a:off x="3520465" y="3958025"/>
              <a:ext cx="412343" cy="1160995"/>
            </a:xfrm>
            <a:prstGeom prst="rect">
              <a:avLst/>
            </a:prstGeom>
            <a:noFill/>
            <a:ln>
              <a:noFill/>
            </a:ln>
          </p:spPr>
        </p:pic>
        <p:pic>
          <p:nvPicPr>
            <p:cNvPr id="895" name="Google Shape;895;p13"/>
            <p:cNvPicPr preferRelativeResize="0"/>
            <p:nvPr/>
          </p:nvPicPr>
          <p:blipFill rotWithShape="1">
            <a:blip r:embed="rId18">
              <a:alphaModFix/>
            </a:blip>
            <a:srcRect/>
            <a:stretch/>
          </p:blipFill>
          <p:spPr>
            <a:xfrm>
              <a:off x="3632197" y="3963254"/>
              <a:ext cx="215482" cy="648483"/>
            </a:xfrm>
            <a:prstGeom prst="rect">
              <a:avLst/>
            </a:prstGeom>
            <a:noFill/>
            <a:ln>
              <a:noFill/>
            </a:ln>
          </p:spPr>
        </p:pic>
        <p:sp>
          <p:nvSpPr>
            <p:cNvPr id="896" name="Google Shape;896;p13"/>
            <p:cNvSpPr/>
            <p:nvPr/>
          </p:nvSpPr>
          <p:spPr>
            <a:xfrm>
              <a:off x="3515145" y="3942335"/>
              <a:ext cx="407034" cy="1156335"/>
            </a:xfrm>
            <a:custGeom>
              <a:avLst/>
              <a:gdLst/>
              <a:ahLst/>
              <a:cxnLst/>
              <a:rect l="l" t="t" r="r" b="b"/>
              <a:pathLst>
                <a:path w="407035" h="1156335" extrusionOk="0">
                  <a:moveTo>
                    <a:pt x="305311" y="0"/>
                  </a:moveTo>
                  <a:lnTo>
                    <a:pt x="101800" y="0"/>
                  </a:lnTo>
                  <a:lnTo>
                    <a:pt x="101800" y="838497"/>
                  </a:lnTo>
                  <a:lnTo>
                    <a:pt x="0" y="838497"/>
                  </a:lnTo>
                  <a:lnTo>
                    <a:pt x="203511" y="1155766"/>
                  </a:lnTo>
                  <a:lnTo>
                    <a:pt x="407023" y="838497"/>
                  </a:lnTo>
                  <a:lnTo>
                    <a:pt x="305311" y="838497"/>
                  </a:lnTo>
                  <a:lnTo>
                    <a:pt x="305311" y="0"/>
                  </a:lnTo>
                  <a:close/>
                </a:path>
              </a:pathLst>
            </a:custGeom>
            <a:solidFill>
              <a:srgbClr val="C0504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897" name="Google Shape;897;p13"/>
          <p:cNvSpPr txBox="1"/>
          <p:nvPr/>
        </p:nvSpPr>
        <p:spPr>
          <a:xfrm>
            <a:off x="3309984" y="2700332"/>
            <a:ext cx="90488" cy="351602"/>
          </a:xfrm>
          <a:prstGeom prst="rect">
            <a:avLst/>
          </a:prstGeom>
          <a:noFill/>
          <a:ln>
            <a:noFill/>
          </a:ln>
        </p:spPr>
        <p:txBody>
          <a:bodyPr spcFirstLastPara="1" wrap="square" lIns="0" tIns="11900" rIns="0" bIns="0" anchor="t" anchorCtr="0">
            <a:spAutoFit/>
          </a:bodyPr>
          <a:lstStyle/>
          <a:p>
            <a:pPr marL="9525" marR="3810" lvl="0" indent="0" algn="l" rtl="0">
              <a:lnSpc>
                <a:spcPct val="98400"/>
              </a:lnSpc>
              <a:spcBef>
                <a:spcPts val="0"/>
              </a:spcBef>
              <a:spcAft>
                <a:spcPts val="0"/>
              </a:spcAft>
              <a:buNone/>
            </a:pPr>
            <a:r>
              <a:rPr lang="en-US" sz="563" b="1" i="0" u="none" strike="noStrike" cap="none">
                <a:solidFill>
                  <a:srgbClr val="FFFF00"/>
                </a:solidFill>
                <a:latin typeface="Arial"/>
                <a:ea typeface="Arial"/>
                <a:cs typeface="Arial"/>
                <a:sym typeface="Arial"/>
              </a:rPr>
              <a:t>W A S T</a:t>
            </a:r>
            <a:endParaRPr sz="563" b="0" i="0" u="none" strike="noStrike" cap="none">
              <a:solidFill>
                <a:srgbClr val="000000"/>
              </a:solidFill>
              <a:latin typeface="Arial"/>
              <a:ea typeface="Arial"/>
              <a:cs typeface="Arial"/>
              <a:sym typeface="Arial"/>
            </a:endParaRPr>
          </a:p>
        </p:txBody>
      </p:sp>
      <p:sp>
        <p:nvSpPr>
          <p:cNvPr id="898" name="Google Shape;898;p13"/>
          <p:cNvSpPr txBox="1"/>
          <p:nvPr/>
        </p:nvSpPr>
        <p:spPr>
          <a:xfrm>
            <a:off x="3309984" y="3037812"/>
            <a:ext cx="61913" cy="97207"/>
          </a:xfrm>
          <a:prstGeom prst="rect">
            <a:avLst/>
          </a:prstGeom>
          <a:noFill/>
          <a:ln>
            <a:noFill/>
          </a:ln>
        </p:spPr>
        <p:txBody>
          <a:bodyPr spcFirstLastPara="1" wrap="square" lIns="0" tIns="10475" rIns="0" bIns="0" anchor="t" anchorCtr="0">
            <a:spAutoFit/>
          </a:bodyPr>
          <a:lstStyle/>
          <a:p>
            <a:pPr marL="9525" marR="0" lvl="0" indent="0" algn="l" rtl="0">
              <a:lnSpc>
                <a:spcPct val="100000"/>
              </a:lnSpc>
              <a:spcBef>
                <a:spcPts val="0"/>
              </a:spcBef>
              <a:spcAft>
                <a:spcPts val="0"/>
              </a:spcAft>
              <a:buNone/>
            </a:pPr>
            <a:r>
              <a:rPr lang="en-US" sz="563" b="1" i="0" u="none" strike="noStrike" cap="none">
                <a:solidFill>
                  <a:srgbClr val="FFFF00"/>
                </a:solidFill>
                <a:latin typeface="Arial"/>
                <a:ea typeface="Arial"/>
                <a:cs typeface="Arial"/>
                <a:sym typeface="Arial"/>
              </a:rPr>
              <a:t>E</a:t>
            </a:r>
            <a:endParaRPr sz="563" b="0" i="0" u="none" strike="noStrike" cap="none">
              <a:solidFill>
                <a:srgbClr val="000000"/>
              </a:solidFill>
              <a:latin typeface="Arial"/>
              <a:ea typeface="Arial"/>
              <a:cs typeface="Arial"/>
              <a:sym typeface="Arial"/>
            </a:endParaRPr>
          </a:p>
        </p:txBody>
      </p:sp>
      <p:grpSp>
        <p:nvGrpSpPr>
          <p:cNvPr id="899" name="Google Shape;899;p13"/>
          <p:cNvGrpSpPr/>
          <p:nvPr/>
        </p:nvGrpSpPr>
        <p:grpSpPr>
          <a:xfrm>
            <a:off x="586400" y="2537605"/>
            <a:ext cx="2458102" cy="472634"/>
            <a:chOff x="38155" y="3740992"/>
            <a:chExt cx="3277469" cy="630179"/>
          </a:xfrm>
        </p:grpSpPr>
        <p:pic>
          <p:nvPicPr>
            <p:cNvPr id="900" name="Google Shape;900;p13"/>
            <p:cNvPicPr preferRelativeResize="0"/>
            <p:nvPr/>
          </p:nvPicPr>
          <p:blipFill rotWithShape="1">
            <a:blip r:embed="rId19">
              <a:alphaModFix/>
            </a:blip>
            <a:srcRect/>
            <a:stretch/>
          </p:blipFill>
          <p:spPr>
            <a:xfrm>
              <a:off x="38155" y="3756681"/>
              <a:ext cx="263367" cy="112438"/>
            </a:xfrm>
            <a:prstGeom prst="rect">
              <a:avLst/>
            </a:prstGeom>
            <a:noFill/>
            <a:ln>
              <a:noFill/>
            </a:ln>
          </p:spPr>
        </p:pic>
        <p:pic>
          <p:nvPicPr>
            <p:cNvPr id="901" name="Google Shape;901;p13"/>
            <p:cNvPicPr preferRelativeResize="0"/>
            <p:nvPr/>
          </p:nvPicPr>
          <p:blipFill rotWithShape="1">
            <a:blip r:embed="rId20">
              <a:alphaModFix/>
            </a:blip>
            <a:srcRect/>
            <a:stretch/>
          </p:blipFill>
          <p:spPr>
            <a:xfrm>
              <a:off x="38155" y="3740992"/>
              <a:ext cx="252726" cy="107208"/>
            </a:xfrm>
            <a:prstGeom prst="rect">
              <a:avLst/>
            </a:prstGeom>
            <a:noFill/>
            <a:ln>
              <a:noFill/>
            </a:ln>
          </p:spPr>
        </p:pic>
        <p:pic>
          <p:nvPicPr>
            <p:cNvPr id="902" name="Google Shape;902;p13"/>
            <p:cNvPicPr preferRelativeResize="0"/>
            <p:nvPr/>
          </p:nvPicPr>
          <p:blipFill rotWithShape="1">
            <a:blip r:embed="rId21">
              <a:alphaModFix/>
            </a:blip>
            <a:srcRect/>
            <a:stretch/>
          </p:blipFill>
          <p:spPr>
            <a:xfrm>
              <a:off x="2443050" y="4010322"/>
              <a:ext cx="872572" cy="360849"/>
            </a:xfrm>
            <a:prstGeom prst="rect">
              <a:avLst/>
            </a:prstGeom>
            <a:noFill/>
            <a:ln>
              <a:noFill/>
            </a:ln>
          </p:spPr>
        </p:pic>
        <p:pic>
          <p:nvPicPr>
            <p:cNvPr id="903" name="Google Shape;903;p13"/>
            <p:cNvPicPr preferRelativeResize="0"/>
            <p:nvPr/>
          </p:nvPicPr>
          <p:blipFill rotWithShape="1">
            <a:blip r:embed="rId22">
              <a:alphaModFix/>
            </a:blip>
            <a:srcRect/>
            <a:stretch/>
          </p:blipFill>
          <p:spPr>
            <a:xfrm>
              <a:off x="2432410" y="4010322"/>
              <a:ext cx="883214" cy="261485"/>
            </a:xfrm>
            <a:prstGeom prst="rect">
              <a:avLst/>
            </a:prstGeom>
            <a:noFill/>
            <a:ln>
              <a:noFill/>
            </a:ln>
          </p:spPr>
        </p:pic>
        <p:sp>
          <p:nvSpPr>
            <p:cNvPr id="904" name="Google Shape;904;p13"/>
            <p:cNvSpPr/>
            <p:nvPr/>
          </p:nvSpPr>
          <p:spPr>
            <a:xfrm>
              <a:off x="2437730" y="3994632"/>
              <a:ext cx="867410" cy="356235"/>
            </a:xfrm>
            <a:custGeom>
              <a:avLst/>
              <a:gdLst/>
              <a:ahLst/>
              <a:cxnLst/>
              <a:rect l="l" t="t" r="r" b="b"/>
              <a:pathLst>
                <a:path w="867410" h="356235" extrusionOk="0">
                  <a:moveTo>
                    <a:pt x="867252" y="0"/>
                  </a:moveTo>
                  <a:lnTo>
                    <a:pt x="0" y="0"/>
                  </a:lnTo>
                  <a:lnTo>
                    <a:pt x="0" y="355620"/>
                  </a:lnTo>
                  <a:lnTo>
                    <a:pt x="867252" y="355620"/>
                  </a:lnTo>
                  <a:lnTo>
                    <a:pt x="867252" y="0"/>
                  </a:lnTo>
                  <a:close/>
                </a:path>
              </a:pathLst>
            </a:custGeom>
            <a:solidFill>
              <a:srgbClr val="00B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905" name="Google Shape;905;p13"/>
          <p:cNvSpPr txBox="1"/>
          <p:nvPr/>
        </p:nvSpPr>
        <p:spPr>
          <a:xfrm>
            <a:off x="1981054" y="1476627"/>
            <a:ext cx="972026" cy="115416"/>
          </a:xfrm>
          <a:prstGeom prst="rect">
            <a:avLst/>
          </a:prstGeom>
          <a:noFill/>
          <a:ln w="20925" cap="flat" cmpd="sng">
            <a:solidFill>
              <a:srgbClr val="4F81BD"/>
            </a:solidFill>
            <a:prstDash val="solid"/>
            <a:round/>
            <a:headEnd type="none" w="sm" len="sm"/>
            <a:tailEnd type="none" w="sm" len="sm"/>
          </a:ln>
        </p:spPr>
        <p:txBody>
          <a:bodyPr spcFirstLastPara="1" wrap="square" lIns="0" tIns="22850" rIns="0" bIns="0" anchor="t" anchorCtr="0">
            <a:spAutoFit/>
          </a:bodyPr>
          <a:lstStyle/>
          <a:p>
            <a:pPr marL="209550" marR="0" lvl="0" indent="0" algn="l" rtl="0">
              <a:lnSpc>
                <a:spcPct val="100000"/>
              </a:lnSpc>
              <a:spcBef>
                <a:spcPts val="0"/>
              </a:spcBef>
              <a:spcAft>
                <a:spcPts val="0"/>
              </a:spcAft>
              <a:buNone/>
            </a:pPr>
            <a:r>
              <a:rPr lang="en-US" sz="600" b="0" i="0" u="none" strike="noStrike" cap="none">
                <a:solidFill>
                  <a:srgbClr val="000000"/>
                </a:solidFill>
                <a:latin typeface="Arial"/>
                <a:ea typeface="Arial"/>
                <a:cs typeface="Arial"/>
                <a:sym typeface="Arial"/>
              </a:rPr>
              <a:t>Energy: 317 kWh</a:t>
            </a:r>
            <a:endParaRPr sz="600" b="0" i="0" u="none" strike="noStrike" cap="none">
              <a:solidFill>
                <a:srgbClr val="000000"/>
              </a:solidFill>
              <a:latin typeface="Arial"/>
              <a:ea typeface="Arial"/>
              <a:cs typeface="Arial"/>
              <a:sym typeface="Arial"/>
            </a:endParaRPr>
          </a:p>
        </p:txBody>
      </p:sp>
      <p:sp>
        <p:nvSpPr>
          <p:cNvPr id="906" name="Google Shape;906;p13"/>
          <p:cNvSpPr txBox="1"/>
          <p:nvPr/>
        </p:nvSpPr>
        <p:spPr>
          <a:xfrm>
            <a:off x="2386081" y="2736940"/>
            <a:ext cx="650558" cy="120770"/>
          </a:xfrm>
          <a:prstGeom prst="rect">
            <a:avLst/>
          </a:prstGeom>
          <a:noFill/>
          <a:ln>
            <a:noFill/>
          </a:ln>
        </p:spPr>
        <p:txBody>
          <a:bodyPr spcFirstLastPara="1" wrap="square" lIns="0" tIns="10950" rIns="0" bIns="0" anchor="t" anchorCtr="0">
            <a:spAutoFit/>
          </a:bodyPr>
          <a:lstStyle/>
          <a:p>
            <a:pPr marL="48577" marR="0" lvl="0" indent="0" algn="l" rtl="0">
              <a:lnSpc>
                <a:spcPct val="100000"/>
              </a:lnSpc>
              <a:spcBef>
                <a:spcPts val="0"/>
              </a:spcBef>
              <a:spcAft>
                <a:spcPts val="0"/>
              </a:spcAft>
              <a:buNone/>
            </a:pPr>
            <a:r>
              <a:rPr lang="en-US" sz="713" b="0" i="0" u="none" strike="noStrike" cap="none">
                <a:solidFill>
                  <a:srgbClr val="000000"/>
                </a:solidFill>
                <a:latin typeface="Arial"/>
                <a:ea typeface="Arial"/>
                <a:cs typeface="Arial"/>
                <a:sym typeface="Arial"/>
              </a:rPr>
              <a:t>Drawing Sliver</a:t>
            </a:r>
            <a:endParaRPr sz="713" b="0" i="0" u="none" strike="noStrike" cap="none">
              <a:solidFill>
                <a:srgbClr val="000000"/>
              </a:solidFill>
              <a:latin typeface="Arial"/>
              <a:ea typeface="Arial"/>
              <a:cs typeface="Arial"/>
              <a:sym typeface="Arial"/>
            </a:endParaRPr>
          </a:p>
        </p:txBody>
      </p:sp>
      <p:grpSp>
        <p:nvGrpSpPr>
          <p:cNvPr id="907" name="Google Shape;907;p13"/>
          <p:cNvGrpSpPr/>
          <p:nvPr/>
        </p:nvGrpSpPr>
        <p:grpSpPr>
          <a:xfrm>
            <a:off x="3501406" y="2741563"/>
            <a:ext cx="662409" cy="282403"/>
            <a:chOff x="3924829" y="4012937"/>
            <a:chExt cx="883212" cy="376537"/>
          </a:xfrm>
        </p:grpSpPr>
        <p:pic>
          <p:nvPicPr>
            <p:cNvPr id="908" name="Google Shape;908;p13"/>
            <p:cNvPicPr preferRelativeResize="0"/>
            <p:nvPr/>
          </p:nvPicPr>
          <p:blipFill rotWithShape="1">
            <a:blip r:embed="rId23">
              <a:alphaModFix/>
            </a:blip>
            <a:srcRect/>
            <a:stretch/>
          </p:blipFill>
          <p:spPr>
            <a:xfrm>
              <a:off x="3935469" y="4028625"/>
              <a:ext cx="872572" cy="360849"/>
            </a:xfrm>
            <a:prstGeom prst="rect">
              <a:avLst/>
            </a:prstGeom>
            <a:noFill/>
            <a:ln>
              <a:noFill/>
            </a:ln>
          </p:spPr>
        </p:pic>
        <p:pic>
          <p:nvPicPr>
            <p:cNvPr id="909" name="Google Shape;909;p13"/>
            <p:cNvPicPr preferRelativeResize="0"/>
            <p:nvPr/>
          </p:nvPicPr>
          <p:blipFill rotWithShape="1">
            <a:blip r:embed="rId24">
              <a:alphaModFix/>
            </a:blip>
            <a:srcRect/>
            <a:stretch/>
          </p:blipFill>
          <p:spPr>
            <a:xfrm>
              <a:off x="3924829" y="4028625"/>
              <a:ext cx="505453" cy="261485"/>
            </a:xfrm>
            <a:prstGeom prst="rect">
              <a:avLst/>
            </a:prstGeom>
            <a:noFill/>
            <a:ln>
              <a:noFill/>
            </a:ln>
          </p:spPr>
        </p:pic>
        <p:sp>
          <p:nvSpPr>
            <p:cNvPr id="910" name="Google Shape;910;p13"/>
            <p:cNvSpPr/>
            <p:nvPr/>
          </p:nvSpPr>
          <p:spPr>
            <a:xfrm>
              <a:off x="3930149" y="4012937"/>
              <a:ext cx="867410" cy="356235"/>
            </a:xfrm>
            <a:custGeom>
              <a:avLst/>
              <a:gdLst/>
              <a:ahLst/>
              <a:cxnLst/>
              <a:rect l="l" t="t" r="r" b="b"/>
              <a:pathLst>
                <a:path w="867410" h="356235" extrusionOk="0">
                  <a:moveTo>
                    <a:pt x="867252" y="0"/>
                  </a:moveTo>
                  <a:lnTo>
                    <a:pt x="0" y="0"/>
                  </a:lnTo>
                  <a:lnTo>
                    <a:pt x="0" y="355620"/>
                  </a:lnTo>
                  <a:lnTo>
                    <a:pt x="867252" y="355620"/>
                  </a:lnTo>
                  <a:lnTo>
                    <a:pt x="867252" y="0"/>
                  </a:lnTo>
                  <a:close/>
                </a:path>
              </a:pathLst>
            </a:custGeom>
            <a:solidFill>
              <a:srgbClr val="00B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911" name="Google Shape;911;p13"/>
          <p:cNvSpPr txBox="1"/>
          <p:nvPr/>
        </p:nvSpPr>
        <p:spPr>
          <a:xfrm>
            <a:off x="3505396" y="2750995"/>
            <a:ext cx="650558" cy="120770"/>
          </a:xfrm>
          <a:prstGeom prst="rect">
            <a:avLst/>
          </a:prstGeom>
          <a:noFill/>
          <a:ln>
            <a:noFill/>
          </a:ln>
        </p:spPr>
        <p:txBody>
          <a:bodyPr spcFirstLastPara="1" wrap="square" lIns="0" tIns="10950" rIns="0" bIns="0" anchor="t" anchorCtr="0">
            <a:spAutoFit/>
          </a:bodyPr>
          <a:lstStyle/>
          <a:p>
            <a:pPr marL="49530" marR="0" lvl="0" indent="0" algn="l" rtl="0">
              <a:lnSpc>
                <a:spcPct val="100000"/>
              </a:lnSpc>
              <a:spcBef>
                <a:spcPts val="0"/>
              </a:spcBef>
              <a:spcAft>
                <a:spcPts val="0"/>
              </a:spcAft>
              <a:buNone/>
            </a:pPr>
            <a:r>
              <a:rPr lang="en-US" sz="713" b="0" i="0" u="none" strike="noStrike" cap="none">
                <a:solidFill>
                  <a:srgbClr val="000000"/>
                </a:solidFill>
                <a:latin typeface="Arial"/>
                <a:ea typeface="Arial"/>
                <a:cs typeface="Arial"/>
                <a:sym typeface="Arial"/>
              </a:rPr>
              <a:t>Roving</a:t>
            </a:r>
            <a:endParaRPr sz="713" b="0" i="0" u="none" strike="noStrike" cap="none">
              <a:solidFill>
                <a:srgbClr val="000000"/>
              </a:solidFill>
              <a:latin typeface="Arial"/>
              <a:ea typeface="Arial"/>
              <a:cs typeface="Arial"/>
              <a:sym typeface="Arial"/>
            </a:endParaRPr>
          </a:p>
        </p:txBody>
      </p:sp>
      <p:grpSp>
        <p:nvGrpSpPr>
          <p:cNvPr id="912" name="Google Shape;912;p13"/>
          <p:cNvGrpSpPr/>
          <p:nvPr/>
        </p:nvGrpSpPr>
        <p:grpSpPr>
          <a:xfrm>
            <a:off x="586397" y="2551331"/>
            <a:ext cx="4507429" cy="1696446"/>
            <a:chOff x="38150" y="3759295"/>
            <a:chExt cx="6009905" cy="2261927"/>
          </a:xfrm>
        </p:grpSpPr>
        <p:sp>
          <p:nvSpPr>
            <p:cNvPr id="913" name="Google Shape;913;p13"/>
            <p:cNvSpPr/>
            <p:nvPr/>
          </p:nvSpPr>
          <p:spPr>
            <a:xfrm>
              <a:off x="38150" y="5845962"/>
              <a:ext cx="3776345" cy="175260"/>
            </a:xfrm>
            <a:custGeom>
              <a:avLst/>
              <a:gdLst/>
              <a:ahLst/>
              <a:cxnLst/>
              <a:rect l="l" t="t" r="r" b="b"/>
              <a:pathLst>
                <a:path w="3776345" h="175260" extrusionOk="0">
                  <a:moveTo>
                    <a:pt x="3775913" y="11201"/>
                  </a:moveTo>
                  <a:lnTo>
                    <a:pt x="3749319" y="11201"/>
                  </a:lnTo>
                  <a:lnTo>
                    <a:pt x="3749319" y="148666"/>
                  </a:lnTo>
                  <a:lnTo>
                    <a:pt x="2309749" y="148666"/>
                  </a:lnTo>
                  <a:lnTo>
                    <a:pt x="2309749" y="137426"/>
                  </a:lnTo>
                  <a:lnTo>
                    <a:pt x="2309749" y="0"/>
                  </a:lnTo>
                  <a:lnTo>
                    <a:pt x="2283142" y="0"/>
                  </a:lnTo>
                  <a:lnTo>
                    <a:pt x="2283142" y="137426"/>
                  </a:lnTo>
                  <a:lnTo>
                    <a:pt x="748207" y="137426"/>
                  </a:lnTo>
                  <a:lnTo>
                    <a:pt x="748207" y="7467"/>
                  </a:lnTo>
                  <a:lnTo>
                    <a:pt x="721601" y="7467"/>
                  </a:lnTo>
                  <a:lnTo>
                    <a:pt x="721601" y="137426"/>
                  </a:lnTo>
                  <a:lnTo>
                    <a:pt x="0" y="137426"/>
                  </a:lnTo>
                  <a:lnTo>
                    <a:pt x="0" y="144907"/>
                  </a:lnTo>
                  <a:lnTo>
                    <a:pt x="0" y="148666"/>
                  </a:lnTo>
                  <a:lnTo>
                    <a:pt x="0" y="163576"/>
                  </a:lnTo>
                  <a:lnTo>
                    <a:pt x="0" y="171056"/>
                  </a:lnTo>
                  <a:lnTo>
                    <a:pt x="0" y="174815"/>
                  </a:lnTo>
                  <a:lnTo>
                    <a:pt x="3769969" y="174815"/>
                  </a:lnTo>
                  <a:lnTo>
                    <a:pt x="3775913" y="168960"/>
                  </a:lnTo>
                  <a:lnTo>
                    <a:pt x="3775913" y="161734"/>
                  </a:lnTo>
                  <a:lnTo>
                    <a:pt x="3775913" y="148666"/>
                  </a:lnTo>
                  <a:lnTo>
                    <a:pt x="3775913" y="11201"/>
                  </a:lnTo>
                  <a:close/>
                </a:path>
              </a:pathLst>
            </a:custGeom>
            <a:solidFill>
              <a:srgbClr val="4A7EB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pic>
          <p:nvPicPr>
            <p:cNvPr id="914" name="Google Shape;914;p13"/>
            <p:cNvPicPr preferRelativeResize="0"/>
            <p:nvPr/>
          </p:nvPicPr>
          <p:blipFill rotWithShape="1">
            <a:blip r:embed="rId25">
              <a:alphaModFix/>
            </a:blip>
            <a:srcRect/>
            <a:stretch/>
          </p:blipFill>
          <p:spPr>
            <a:xfrm>
              <a:off x="4217460" y="3774985"/>
              <a:ext cx="830008" cy="146431"/>
            </a:xfrm>
            <a:prstGeom prst="rect">
              <a:avLst/>
            </a:prstGeom>
            <a:noFill/>
            <a:ln>
              <a:noFill/>
            </a:ln>
          </p:spPr>
        </p:pic>
        <p:sp>
          <p:nvSpPr>
            <p:cNvPr id="915" name="Google Shape;915;p13"/>
            <p:cNvSpPr/>
            <p:nvPr/>
          </p:nvSpPr>
          <p:spPr>
            <a:xfrm>
              <a:off x="4212139" y="3759295"/>
              <a:ext cx="824865" cy="141605"/>
            </a:xfrm>
            <a:custGeom>
              <a:avLst/>
              <a:gdLst/>
              <a:ahLst/>
              <a:cxnLst/>
              <a:rect l="l" t="t" r="r" b="b"/>
              <a:pathLst>
                <a:path w="824864" h="141604" extrusionOk="0">
                  <a:moveTo>
                    <a:pt x="615944" y="0"/>
                  </a:moveTo>
                  <a:lnTo>
                    <a:pt x="615944" y="35300"/>
                  </a:lnTo>
                  <a:lnTo>
                    <a:pt x="0" y="35300"/>
                  </a:lnTo>
                  <a:lnTo>
                    <a:pt x="0" y="105901"/>
                  </a:lnTo>
                  <a:lnTo>
                    <a:pt x="615944" y="105901"/>
                  </a:lnTo>
                  <a:lnTo>
                    <a:pt x="615944" y="141202"/>
                  </a:lnTo>
                  <a:lnTo>
                    <a:pt x="824688" y="70601"/>
                  </a:lnTo>
                  <a:lnTo>
                    <a:pt x="615944"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916" name="Google Shape;916;p13"/>
            <p:cNvSpPr/>
            <p:nvPr/>
          </p:nvSpPr>
          <p:spPr>
            <a:xfrm>
              <a:off x="5015545" y="5077182"/>
              <a:ext cx="1032510" cy="792480"/>
            </a:xfrm>
            <a:custGeom>
              <a:avLst/>
              <a:gdLst/>
              <a:ahLst/>
              <a:cxnLst/>
              <a:rect l="l" t="t" r="r" b="b"/>
              <a:pathLst>
                <a:path w="1032510" h="792479" extrusionOk="0">
                  <a:moveTo>
                    <a:pt x="0" y="792301"/>
                  </a:moveTo>
                  <a:lnTo>
                    <a:pt x="1032189" y="792301"/>
                  </a:lnTo>
                  <a:lnTo>
                    <a:pt x="1032189" y="0"/>
                  </a:lnTo>
                  <a:lnTo>
                    <a:pt x="0" y="0"/>
                  </a:lnTo>
                  <a:lnTo>
                    <a:pt x="0" y="792301"/>
                  </a:lnTo>
                  <a:close/>
                </a:path>
              </a:pathLst>
            </a:custGeom>
            <a:noFill/>
            <a:ln w="21050" cap="flat" cmpd="sng">
              <a:solidFill>
                <a:srgbClr val="C0504D"/>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917" name="Google Shape;917;p13"/>
          <p:cNvSpPr txBox="1"/>
          <p:nvPr/>
        </p:nvSpPr>
        <p:spPr>
          <a:xfrm>
            <a:off x="4358136" y="3545870"/>
            <a:ext cx="639679" cy="376771"/>
          </a:xfrm>
          <a:prstGeom prst="rect">
            <a:avLst/>
          </a:prstGeom>
          <a:noFill/>
          <a:ln>
            <a:noFill/>
          </a:ln>
        </p:spPr>
        <p:txBody>
          <a:bodyPr spcFirstLastPara="1" wrap="square" lIns="0" tIns="18075" rIns="0" bIns="0" anchor="t" anchorCtr="0">
            <a:spAutoFit/>
          </a:bodyPr>
          <a:lstStyle/>
          <a:p>
            <a:pPr marL="9525" marR="0" lvl="0" indent="0" algn="l" rtl="0">
              <a:lnSpc>
                <a:spcPct val="100000"/>
              </a:lnSpc>
              <a:spcBef>
                <a:spcPts val="0"/>
              </a:spcBef>
              <a:spcAft>
                <a:spcPts val="0"/>
              </a:spcAft>
              <a:buNone/>
            </a:pPr>
            <a:r>
              <a:rPr lang="en-US" sz="600" b="0" i="0" u="none" strike="noStrike" cap="none">
                <a:solidFill>
                  <a:srgbClr val="000000"/>
                </a:solidFill>
                <a:latin typeface="Arial"/>
                <a:ea typeface="Arial"/>
                <a:cs typeface="Arial"/>
                <a:sym typeface="Arial"/>
              </a:rPr>
              <a:t>Material Waste</a:t>
            </a:r>
            <a:endParaRPr sz="600" b="0" i="0" u="none" strike="noStrike" cap="none">
              <a:solidFill>
                <a:srgbClr val="000000"/>
              </a:solidFill>
              <a:latin typeface="Arial"/>
              <a:ea typeface="Arial"/>
              <a:cs typeface="Arial"/>
              <a:sym typeface="Arial"/>
            </a:endParaRPr>
          </a:p>
          <a:p>
            <a:pPr marL="60484" marR="0" lvl="0" indent="-50959" algn="l" rtl="0">
              <a:lnSpc>
                <a:spcPct val="100000"/>
              </a:lnSpc>
              <a:spcBef>
                <a:spcPts val="60"/>
              </a:spcBef>
              <a:spcAft>
                <a:spcPts val="0"/>
              </a:spcAft>
              <a:buClr>
                <a:srgbClr val="000000"/>
              </a:buClr>
              <a:buSzPts val="563"/>
              <a:buFont typeface="Noto Sans Symbols"/>
              <a:buChar char="∙"/>
            </a:pPr>
            <a:r>
              <a:rPr lang="en-US" sz="563" b="0" i="0" u="none" strike="noStrike" cap="none">
                <a:solidFill>
                  <a:srgbClr val="000000"/>
                </a:solidFill>
                <a:latin typeface="Arial"/>
                <a:ea typeface="Arial"/>
                <a:cs typeface="Arial"/>
                <a:sym typeface="Arial"/>
              </a:rPr>
              <a:t>Pneumafil</a:t>
            </a:r>
            <a:endParaRPr sz="563" b="0" i="0" u="none" strike="noStrike" cap="none">
              <a:solidFill>
                <a:srgbClr val="000000"/>
              </a:solidFill>
              <a:latin typeface="Arial"/>
              <a:ea typeface="Arial"/>
              <a:cs typeface="Arial"/>
              <a:sym typeface="Arial"/>
            </a:endParaRPr>
          </a:p>
          <a:p>
            <a:pPr marL="60960" marR="98584" lvl="0" indent="-51435" algn="l" rtl="0">
              <a:lnSpc>
                <a:spcPct val="114564"/>
              </a:lnSpc>
              <a:spcBef>
                <a:spcPts val="68"/>
              </a:spcBef>
              <a:spcAft>
                <a:spcPts val="0"/>
              </a:spcAft>
              <a:buClr>
                <a:srgbClr val="000000"/>
              </a:buClr>
              <a:buSzPts val="563"/>
              <a:buFont typeface="Noto Sans Symbols"/>
              <a:buChar char="∙"/>
            </a:pPr>
            <a:r>
              <a:rPr lang="en-US" sz="563" b="0" i="0" u="none" strike="noStrike" cap="none">
                <a:solidFill>
                  <a:srgbClr val="000000"/>
                </a:solidFill>
                <a:latin typeface="Arial"/>
                <a:ea typeface="Arial"/>
                <a:cs typeface="Arial"/>
                <a:sym typeface="Arial"/>
              </a:rPr>
              <a:t>Yarn Loss (mishandling)</a:t>
            </a:r>
            <a:endParaRPr sz="563" b="0" i="0" u="none" strike="noStrike" cap="none">
              <a:solidFill>
                <a:srgbClr val="000000"/>
              </a:solidFill>
              <a:latin typeface="Arial"/>
              <a:ea typeface="Arial"/>
              <a:cs typeface="Arial"/>
              <a:sym typeface="Arial"/>
            </a:endParaRPr>
          </a:p>
        </p:txBody>
      </p:sp>
      <p:sp>
        <p:nvSpPr>
          <p:cNvPr id="918" name="Google Shape;918;p13"/>
          <p:cNvSpPr/>
          <p:nvPr/>
        </p:nvSpPr>
        <p:spPr>
          <a:xfrm>
            <a:off x="5474671" y="3549552"/>
            <a:ext cx="776288" cy="594360"/>
          </a:xfrm>
          <a:custGeom>
            <a:avLst/>
            <a:gdLst/>
            <a:ahLst/>
            <a:cxnLst/>
            <a:rect l="l" t="t" r="r" b="b"/>
            <a:pathLst>
              <a:path w="1035050" h="792479" extrusionOk="0">
                <a:moveTo>
                  <a:pt x="0" y="792301"/>
                </a:moveTo>
                <a:lnTo>
                  <a:pt x="1034850" y="792301"/>
                </a:lnTo>
                <a:lnTo>
                  <a:pt x="1034850" y="0"/>
                </a:lnTo>
                <a:lnTo>
                  <a:pt x="0" y="0"/>
                </a:lnTo>
                <a:lnTo>
                  <a:pt x="0" y="792301"/>
                </a:lnTo>
                <a:close/>
              </a:path>
            </a:pathLst>
          </a:custGeom>
          <a:noFill/>
          <a:ln w="21050" cap="flat" cmpd="sng">
            <a:solidFill>
              <a:srgbClr val="C0504D"/>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919" name="Google Shape;919;p13"/>
          <p:cNvSpPr txBox="1"/>
          <p:nvPr/>
        </p:nvSpPr>
        <p:spPr>
          <a:xfrm>
            <a:off x="5515226" y="3554490"/>
            <a:ext cx="695751" cy="210059"/>
          </a:xfrm>
          <a:prstGeom prst="rect">
            <a:avLst/>
          </a:prstGeom>
          <a:noFill/>
          <a:ln>
            <a:noFill/>
          </a:ln>
        </p:spPr>
        <p:txBody>
          <a:bodyPr spcFirstLastPara="1" wrap="square" lIns="0" tIns="18075" rIns="0" bIns="0" anchor="t" anchorCtr="0">
            <a:spAutoFit/>
          </a:bodyPr>
          <a:lstStyle/>
          <a:p>
            <a:pPr marL="9525" marR="0" lvl="0" indent="0" algn="l" rtl="0">
              <a:lnSpc>
                <a:spcPct val="100000"/>
              </a:lnSpc>
              <a:spcBef>
                <a:spcPts val="0"/>
              </a:spcBef>
              <a:spcAft>
                <a:spcPts val="0"/>
              </a:spcAft>
              <a:buNone/>
            </a:pPr>
            <a:r>
              <a:rPr lang="en-US" sz="600" b="0" i="0" u="none" strike="noStrike" cap="none">
                <a:solidFill>
                  <a:srgbClr val="000000"/>
                </a:solidFill>
                <a:latin typeface="Arial"/>
                <a:ea typeface="Arial"/>
                <a:cs typeface="Arial"/>
                <a:sym typeface="Arial"/>
              </a:rPr>
              <a:t>Material Waste</a:t>
            </a:r>
            <a:endParaRPr sz="600" b="0" i="0" u="none" strike="noStrike" cap="none">
              <a:solidFill>
                <a:srgbClr val="000000"/>
              </a:solidFill>
              <a:latin typeface="Arial"/>
              <a:ea typeface="Arial"/>
              <a:cs typeface="Arial"/>
              <a:sym typeface="Arial"/>
            </a:endParaRPr>
          </a:p>
          <a:p>
            <a:pPr marL="60960" marR="0" lvl="0" indent="-51435" algn="l" rtl="0">
              <a:lnSpc>
                <a:spcPct val="100000"/>
              </a:lnSpc>
              <a:spcBef>
                <a:spcPts val="56"/>
              </a:spcBef>
              <a:spcAft>
                <a:spcPts val="0"/>
              </a:spcAft>
              <a:buClr>
                <a:srgbClr val="000000"/>
              </a:buClr>
              <a:buSzPts val="563"/>
              <a:buFont typeface="Noto Sans Symbols"/>
              <a:buChar char="∙"/>
            </a:pPr>
            <a:r>
              <a:rPr lang="en-US" sz="563" b="0" i="0" u="none" strike="noStrike" cap="none">
                <a:solidFill>
                  <a:srgbClr val="000000"/>
                </a:solidFill>
                <a:latin typeface="Arial"/>
                <a:ea typeface="Arial"/>
                <a:cs typeface="Arial"/>
                <a:sym typeface="Arial"/>
              </a:rPr>
              <a:t>Faulty Yarn</a:t>
            </a:r>
            <a:endParaRPr sz="563" b="0" i="0" u="none" strike="noStrike" cap="none">
              <a:solidFill>
                <a:srgbClr val="000000"/>
              </a:solidFill>
              <a:latin typeface="Arial"/>
              <a:ea typeface="Arial"/>
              <a:cs typeface="Arial"/>
              <a:sym typeface="Arial"/>
            </a:endParaRPr>
          </a:p>
        </p:txBody>
      </p:sp>
      <p:grpSp>
        <p:nvGrpSpPr>
          <p:cNvPr id="920" name="Google Shape;920;p13"/>
          <p:cNvGrpSpPr/>
          <p:nvPr/>
        </p:nvGrpSpPr>
        <p:grpSpPr>
          <a:xfrm>
            <a:off x="4838198" y="2745484"/>
            <a:ext cx="664406" cy="286327"/>
            <a:chOff x="5707218" y="4018165"/>
            <a:chExt cx="885874" cy="381769"/>
          </a:xfrm>
        </p:grpSpPr>
        <p:pic>
          <p:nvPicPr>
            <p:cNvPr id="921" name="Google Shape;921;p13"/>
            <p:cNvPicPr preferRelativeResize="0"/>
            <p:nvPr/>
          </p:nvPicPr>
          <p:blipFill rotWithShape="1">
            <a:blip r:embed="rId26">
              <a:alphaModFix/>
            </a:blip>
            <a:srcRect/>
            <a:stretch/>
          </p:blipFill>
          <p:spPr>
            <a:xfrm>
              <a:off x="5720520" y="4033855"/>
              <a:ext cx="872572" cy="366079"/>
            </a:xfrm>
            <a:prstGeom prst="rect">
              <a:avLst/>
            </a:prstGeom>
            <a:noFill/>
            <a:ln>
              <a:noFill/>
            </a:ln>
          </p:spPr>
        </p:pic>
        <p:pic>
          <p:nvPicPr>
            <p:cNvPr id="922" name="Google Shape;922;p13"/>
            <p:cNvPicPr preferRelativeResize="0"/>
            <p:nvPr/>
          </p:nvPicPr>
          <p:blipFill rotWithShape="1">
            <a:blip r:embed="rId27">
              <a:alphaModFix/>
            </a:blip>
            <a:srcRect/>
            <a:stretch/>
          </p:blipFill>
          <p:spPr>
            <a:xfrm>
              <a:off x="5707218" y="4031240"/>
              <a:ext cx="524075" cy="261485"/>
            </a:xfrm>
            <a:prstGeom prst="rect">
              <a:avLst/>
            </a:prstGeom>
            <a:noFill/>
            <a:ln>
              <a:noFill/>
            </a:ln>
          </p:spPr>
        </p:pic>
        <p:sp>
          <p:nvSpPr>
            <p:cNvPr id="923" name="Google Shape;923;p13"/>
            <p:cNvSpPr/>
            <p:nvPr/>
          </p:nvSpPr>
          <p:spPr>
            <a:xfrm>
              <a:off x="5715199" y="4018165"/>
              <a:ext cx="867410" cy="361315"/>
            </a:xfrm>
            <a:custGeom>
              <a:avLst/>
              <a:gdLst/>
              <a:ahLst/>
              <a:cxnLst/>
              <a:rect l="l" t="t" r="r" b="b"/>
              <a:pathLst>
                <a:path w="867409" h="361314" extrusionOk="0">
                  <a:moveTo>
                    <a:pt x="867252" y="0"/>
                  </a:moveTo>
                  <a:lnTo>
                    <a:pt x="0" y="0"/>
                  </a:lnTo>
                  <a:lnTo>
                    <a:pt x="0" y="360849"/>
                  </a:lnTo>
                  <a:lnTo>
                    <a:pt x="867252" y="360849"/>
                  </a:lnTo>
                  <a:lnTo>
                    <a:pt x="867252" y="0"/>
                  </a:lnTo>
                  <a:close/>
                </a:path>
              </a:pathLst>
            </a:custGeom>
            <a:solidFill>
              <a:srgbClr val="00B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924" name="Google Shape;924;p13"/>
          <p:cNvSpPr txBox="1"/>
          <p:nvPr/>
        </p:nvSpPr>
        <p:spPr>
          <a:xfrm>
            <a:off x="4844183" y="2753905"/>
            <a:ext cx="650558" cy="121252"/>
          </a:xfrm>
          <a:prstGeom prst="rect">
            <a:avLst/>
          </a:prstGeom>
          <a:noFill/>
          <a:ln>
            <a:noFill/>
          </a:ln>
        </p:spPr>
        <p:txBody>
          <a:bodyPr spcFirstLastPara="1" wrap="square" lIns="0" tIns="11425" rIns="0" bIns="0" anchor="t" anchorCtr="0">
            <a:spAutoFit/>
          </a:bodyPr>
          <a:lstStyle/>
          <a:p>
            <a:pPr marL="48101" marR="0" lvl="0" indent="0" algn="l" rtl="0">
              <a:lnSpc>
                <a:spcPct val="100000"/>
              </a:lnSpc>
              <a:spcBef>
                <a:spcPts val="0"/>
              </a:spcBef>
              <a:spcAft>
                <a:spcPts val="0"/>
              </a:spcAft>
              <a:buNone/>
            </a:pPr>
            <a:r>
              <a:rPr lang="en-US" sz="713" b="0" i="0" u="none" strike="noStrike" cap="none">
                <a:solidFill>
                  <a:srgbClr val="000000"/>
                </a:solidFill>
                <a:latin typeface="Arial"/>
                <a:ea typeface="Arial"/>
                <a:cs typeface="Arial"/>
                <a:sym typeface="Arial"/>
              </a:rPr>
              <a:t>Bobbin</a:t>
            </a:r>
            <a:endParaRPr sz="713" b="0" i="0" u="none" strike="noStrike" cap="none">
              <a:solidFill>
                <a:srgbClr val="000000"/>
              </a:solidFill>
              <a:latin typeface="Arial"/>
              <a:ea typeface="Arial"/>
              <a:cs typeface="Arial"/>
              <a:sym typeface="Arial"/>
            </a:endParaRPr>
          </a:p>
        </p:txBody>
      </p:sp>
      <p:grpSp>
        <p:nvGrpSpPr>
          <p:cNvPr id="925" name="Google Shape;925;p13"/>
          <p:cNvGrpSpPr/>
          <p:nvPr/>
        </p:nvGrpSpPr>
        <p:grpSpPr>
          <a:xfrm>
            <a:off x="4339395" y="2468964"/>
            <a:ext cx="658420" cy="243182"/>
            <a:chOff x="5042147" y="3649471"/>
            <a:chExt cx="877893" cy="324242"/>
          </a:xfrm>
        </p:grpSpPr>
        <p:pic>
          <p:nvPicPr>
            <p:cNvPr id="926" name="Google Shape;926;p13"/>
            <p:cNvPicPr preferRelativeResize="0"/>
            <p:nvPr/>
          </p:nvPicPr>
          <p:blipFill rotWithShape="1">
            <a:blip r:embed="rId28">
              <a:alphaModFix/>
            </a:blip>
            <a:srcRect/>
            <a:stretch/>
          </p:blipFill>
          <p:spPr>
            <a:xfrm>
              <a:off x="5047468" y="3665161"/>
              <a:ext cx="872572" cy="308552"/>
            </a:xfrm>
            <a:prstGeom prst="rect">
              <a:avLst/>
            </a:prstGeom>
            <a:noFill/>
            <a:ln>
              <a:noFill/>
            </a:ln>
          </p:spPr>
        </p:pic>
        <p:pic>
          <p:nvPicPr>
            <p:cNvPr id="927" name="Google Shape;927;p13"/>
            <p:cNvPicPr preferRelativeResize="0"/>
            <p:nvPr/>
          </p:nvPicPr>
          <p:blipFill rotWithShape="1">
            <a:blip r:embed="rId29">
              <a:alphaModFix/>
            </a:blip>
            <a:srcRect/>
            <a:stretch/>
          </p:blipFill>
          <p:spPr>
            <a:xfrm>
              <a:off x="5215067" y="3662546"/>
              <a:ext cx="537377" cy="308552"/>
            </a:xfrm>
            <a:prstGeom prst="rect">
              <a:avLst/>
            </a:prstGeom>
            <a:noFill/>
            <a:ln>
              <a:noFill/>
            </a:ln>
          </p:spPr>
        </p:pic>
        <p:sp>
          <p:nvSpPr>
            <p:cNvPr id="928" name="Google Shape;928;p13"/>
            <p:cNvSpPr/>
            <p:nvPr/>
          </p:nvSpPr>
          <p:spPr>
            <a:xfrm>
              <a:off x="5042147" y="3649471"/>
              <a:ext cx="867410" cy="303530"/>
            </a:xfrm>
            <a:custGeom>
              <a:avLst/>
              <a:gdLst/>
              <a:ahLst/>
              <a:cxnLst/>
              <a:rect l="l" t="t" r="r" b="b"/>
              <a:pathLst>
                <a:path w="867410" h="303529" extrusionOk="0">
                  <a:moveTo>
                    <a:pt x="867252" y="0"/>
                  </a:moveTo>
                  <a:lnTo>
                    <a:pt x="0" y="0"/>
                  </a:lnTo>
                  <a:lnTo>
                    <a:pt x="0" y="303323"/>
                  </a:lnTo>
                  <a:lnTo>
                    <a:pt x="867252" y="303323"/>
                  </a:lnTo>
                  <a:lnTo>
                    <a:pt x="867252"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929" name="Google Shape;929;p13"/>
          <p:cNvSpPr txBox="1"/>
          <p:nvPr/>
        </p:nvSpPr>
        <p:spPr>
          <a:xfrm>
            <a:off x="4339394" y="2477089"/>
            <a:ext cx="1155383" cy="159178"/>
          </a:xfrm>
          <a:prstGeom prst="rect">
            <a:avLst/>
          </a:prstGeom>
          <a:noFill/>
          <a:ln>
            <a:noFill/>
          </a:ln>
        </p:spPr>
        <p:txBody>
          <a:bodyPr spcFirstLastPara="1" wrap="square" lIns="0" tIns="9025" rIns="0" bIns="0" anchor="t" anchorCtr="0">
            <a:spAutoFit/>
          </a:bodyPr>
          <a:lstStyle/>
          <a:p>
            <a:pPr marL="202406" marR="0" lvl="0" indent="0" algn="l" rtl="0">
              <a:lnSpc>
                <a:spcPct val="100000"/>
              </a:lnSpc>
              <a:spcBef>
                <a:spcPts val="0"/>
              </a:spcBef>
              <a:spcAft>
                <a:spcPts val="0"/>
              </a:spcAft>
              <a:buNone/>
            </a:pPr>
            <a:r>
              <a:rPr lang="en-US" sz="975" b="0" i="0" u="none" strike="noStrike" cap="none">
                <a:solidFill>
                  <a:srgbClr val="000000"/>
                </a:solidFill>
                <a:latin typeface="Arial"/>
                <a:ea typeface="Arial"/>
                <a:cs typeface="Arial"/>
                <a:sym typeface="Arial"/>
              </a:rPr>
              <a:t>QC 8</a:t>
            </a:r>
            <a:endParaRPr sz="975" b="0" i="0" u="none" strike="noStrike" cap="none">
              <a:solidFill>
                <a:srgbClr val="000000"/>
              </a:solidFill>
              <a:latin typeface="Arial"/>
              <a:ea typeface="Arial"/>
              <a:cs typeface="Arial"/>
              <a:sym typeface="Arial"/>
            </a:endParaRPr>
          </a:p>
        </p:txBody>
      </p:sp>
      <p:grpSp>
        <p:nvGrpSpPr>
          <p:cNvPr id="930" name="Google Shape;930;p13"/>
          <p:cNvGrpSpPr/>
          <p:nvPr/>
        </p:nvGrpSpPr>
        <p:grpSpPr>
          <a:xfrm>
            <a:off x="5468685" y="2482691"/>
            <a:ext cx="658419" cy="229454"/>
            <a:chOff x="6547868" y="3667775"/>
            <a:chExt cx="877892" cy="305938"/>
          </a:xfrm>
        </p:grpSpPr>
        <p:pic>
          <p:nvPicPr>
            <p:cNvPr id="931" name="Google Shape;931;p13"/>
            <p:cNvPicPr preferRelativeResize="0"/>
            <p:nvPr/>
          </p:nvPicPr>
          <p:blipFill rotWithShape="1">
            <a:blip r:embed="rId30">
              <a:alphaModFix/>
            </a:blip>
            <a:srcRect/>
            <a:stretch/>
          </p:blipFill>
          <p:spPr>
            <a:xfrm>
              <a:off x="6553188" y="3683465"/>
              <a:ext cx="872572" cy="290248"/>
            </a:xfrm>
            <a:prstGeom prst="rect">
              <a:avLst/>
            </a:prstGeom>
            <a:noFill/>
            <a:ln>
              <a:noFill/>
            </a:ln>
          </p:spPr>
        </p:pic>
        <p:pic>
          <p:nvPicPr>
            <p:cNvPr id="932" name="Google Shape;932;p13"/>
            <p:cNvPicPr preferRelativeResize="0"/>
            <p:nvPr/>
          </p:nvPicPr>
          <p:blipFill rotWithShape="1">
            <a:blip r:embed="rId31">
              <a:alphaModFix/>
            </a:blip>
            <a:srcRect/>
            <a:stretch/>
          </p:blipFill>
          <p:spPr>
            <a:xfrm>
              <a:off x="6723447" y="3683465"/>
              <a:ext cx="537377" cy="287634"/>
            </a:xfrm>
            <a:prstGeom prst="rect">
              <a:avLst/>
            </a:prstGeom>
            <a:noFill/>
            <a:ln>
              <a:noFill/>
            </a:ln>
          </p:spPr>
        </p:pic>
        <p:sp>
          <p:nvSpPr>
            <p:cNvPr id="933" name="Google Shape;933;p13"/>
            <p:cNvSpPr/>
            <p:nvPr/>
          </p:nvSpPr>
          <p:spPr>
            <a:xfrm>
              <a:off x="6547868" y="3667775"/>
              <a:ext cx="867410" cy="285115"/>
            </a:xfrm>
            <a:custGeom>
              <a:avLst/>
              <a:gdLst/>
              <a:ahLst/>
              <a:cxnLst/>
              <a:rect l="l" t="t" r="r" b="b"/>
              <a:pathLst>
                <a:path w="867409" h="285114" extrusionOk="0">
                  <a:moveTo>
                    <a:pt x="867252" y="0"/>
                  </a:moveTo>
                  <a:lnTo>
                    <a:pt x="0" y="0"/>
                  </a:lnTo>
                  <a:lnTo>
                    <a:pt x="0" y="285019"/>
                  </a:lnTo>
                  <a:lnTo>
                    <a:pt x="867252" y="285019"/>
                  </a:lnTo>
                  <a:lnTo>
                    <a:pt x="867252"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934" name="Google Shape;934;p13"/>
          <p:cNvSpPr txBox="1"/>
          <p:nvPr/>
        </p:nvSpPr>
        <p:spPr>
          <a:xfrm>
            <a:off x="4989834" y="2491798"/>
            <a:ext cx="1129665" cy="159178"/>
          </a:xfrm>
          <a:prstGeom prst="rect">
            <a:avLst/>
          </a:prstGeom>
          <a:noFill/>
          <a:ln>
            <a:noFill/>
          </a:ln>
        </p:spPr>
        <p:txBody>
          <a:bodyPr spcFirstLastPara="1" wrap="square" lIns="0" tIns="9025" rIns="0" bIns="0" anchor="t" anchorCtr="0">
            <a:spAutoFit/>
          </a:bodyPr>
          <a:lstStyle/>
          <a:p>
            <a:pPr marL="682466" marR="0" lvl="0" indent="0" algn="l" rtl="0">
              <a:lnSpc>
                <a:spcPct val="100000"/>
              </a:lnSpc>
              <a:spcBef>
                <a:spcPts val="0"/>
              </a:spcBef>
              <a:spcAft>
                <a:spcPts val="0"/>
              </a:spcAft>
              <a:buNone/>
            </a:pPr>
            <a:r>
              <a:rPr lang="en-US" sz="975" b="0" i="0" u="none" strike="noStrike" cap="none">
                <a:solidFill>
                  <a:srgbClr val="000000"/>
                </a:solidFill>
                <a:latin typeface="Arial"/>
                <a:ea typeface="Arial"/>
                <a:cs typeface="Arial"/>
                <a:sym typeface="Arial"/>
              </a:rPr>
              <a:t>QC 9</a:t>
            </a:r>
            <a:endParaRPr sz="975" b="0" i="0" u="none" strike="noStrike" cap="none">
              <a:solidFill>
                <a:srgbClr val="000000"/>
              </a:solidFill>
              <a:latin typeface="Arial"/>
              <a:ea typeface="Arial"/>
              <a:cs typeface="Arial"/>
              <a:sym typeface="Arial"/>
            </a:endParaRPr>
          </a:p>
        </p:txBody>
      </p:sp>
      <p:grpSp>
        <p:nvGrpSpPr>
          <p:cNvPr id="935" name="Google Shape;935;p13"/>
          <p:cNvGrpSpPr/>
          <p:nvPr/>
        </p:nvGrpSpPr>
        <p:grpSpPr>
          <a:xfrm>
            <a:off x="4510983" y="2551332"/>
            <a:ext cx="1857543" cy="1041366"/>
            <a:chOff x="5270931" y="3759295"/>
            <a:chExt cx="2476724" cy="1388488"/>
          </a:xfrm>
        </p:grpSpPr>
        <p:pic>
          <p:nvPicPr>
            <p:cNvPr id="936" name="Google Shape;936;p13"/>
            <p:cNvPicPr preferRelativeResize="0"/>
            <p:nvPr/>
          </p:nvPicPr>
          <p:blipFill rotWithShape="1">
            <a:blip r:embed="rId13">
              <a:alphaModFix/>
            </a:blip>
            <a:srcRect/>
            <a:stretch/>
          </p:blipFill>
          <p:spPr>
            <a:xfrm>
              <a:off x="5914721" y="3774985"/>
              <a:ext cx="643788" cy="104594"/>
            </a:xfrm>
            <a:prstGeom prst="rect">
              <a:avLst/>
            </a:prstGeom>
            <a:noFill/>
            <a:ln>
              <a:noFill/>
            </a:ln>
          </p:spPr>
        </p:pic>
        <p:sp>
          <p:nvSpPr>
            <p:cNvPr id="937" name="Google Shape;937;p13"/>
            <p:cNvSpPr/>
            <p:nvPr/>
          </p:nvSpPr>
          <p:spPr>
            <a:xfrm>
              <a:off x="5909400" y="3759295"/>
              <a:ext cx="638810" cy="99695"/>
            </a:xfrm>
            <a:custGeom>
              <a:avLst/>
              <a:gdLst/>
              <a:ahLst/>
              <a:cxnLst/>
              <a:rect l="l" t="t" r="r" b="b"/>
              <a:pathLst>
                <a:path w="638809" h="99695" extrusionOk="0">
                  <a:moveTo>
                    <a:pt x="491531" y="0"/>
                  </a:moveTo>
                  <a:lnTo>
                    <a:pt x="491531" y="24841"/>
                  </a:lnTo>
                  <a:lnTo>
                    <a:pt x="0" y="24841"/>
                  </a:lnTo>
                  <a:lnTo>
                    <a:pt x="0" y="74523"/>
                  </a:lnTo>
                  <a:lnTo>
                    <a:pt x="491531" y="74523"/>
                  </a:lnTo>
                  <a:lnTo>
                    <a:pt x="491531" y="99364"/>
                  </a:lnTo>
                  <a:lnTo>
                    <a:pt x="638468" y="49682"/>
                  </a:lnTo>
                  <a:lnTo>
                    <a:pt x="491531"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pic>
          <p:nvPicPr>
            <p:cNvPr id="938" name="Google Shape;938;p13"/>
            <p:cNvPicPr preferRelativeResize="0"/>
            <p:nvPr/>
          </p:nvPicPr>
          <p:blipFill rotWithShape="1">
            <a:blip r:embed="rId32">
              <a:alphaModFix/>
            </a:blip>
            <a:srcRect/>
            <a:stretch/>
          </p:blipFill>
          <p:spPr>
            <a:xfrm>
              <a:off x="7420441" y="3808977"/>
              <a:ext cx="327214" cy="88905"/>
            </a:xfrm>
            <a:prstGeom prst="rect">
              <a:avLst/>
            </a:prstGeom>
            <a:noFill/>
            <a:ln>
              <a:noFill/>
            </a:ln>
          </p:spPr>
        </p:pic>
        <p:sp>
          <p:nvSpPr>
            <p:cNvPr id="939" name="Google Shape;939;p13"/>
            <p:cNvSpPr/>
            <p:nvPr/>
          </p:nvSpPr>
          <p:spPr>
            <a:xfrm>
              <a:off x="7415121" y="3793289"/>
              <a:ext cx="321945" cy="83820"/>
            </a:xfrm>
            <a:custGeom>
              <a:avLst/>
              <a:gdLst/>
              <a:ahLst/>
              <a:cxnLst/>
              <a:rect l="l" t="t" r="r" b="b"/>
              <a:pathLst>
                <a:path w="321945" h="83820" extrusionOk="0">
                  <a:moveTo>
                    <a:pt x="205461" y="0"/>
                  </a:moveTo>
                  <a:lnTo>
                    <a:pt x="205461" y="20918"/>
                  </a:lnTo>
                  <a:lnTo>
                    <a:pt x="0" y="20918"/>
                  </a:lnTo>
                  <a:lnTo>
                    <a:pt x="0" y="62755"/>
                  </a:lnTo>
                  <a:lnTo>
                    <a:pt x="205461" y="62755"/>
                  </a:lnTo>
                  <a:lnTo>
                    <a:pt x="205461" y="83675"/>
                  </a:lnTo>
                  <a:lnTo>
                    <a:pt x="321894" y="41837"/>
                  </a:lnTo>
                  <a:lnTo>
                    <a:pt x="205461" y="0"/>
                  </a:lnTo>
                  <a:close/>
                </a:path>
              </a:pathLst>
            </a:custGeom>
            <a:solidFill>
              <a:srgbClr val="9BBB5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pic>
          <p:nvPicPr>
            <p:cNvPr id="940" name="Google Shape;940;p13"/>
            <p:cNvPicPr preferRelativeResize="0"/>
            <p:nvPr/>
          </p:nvPicPr>
          <p:blipFill rotWithShape="1">
            <a:blip r:embed="rId15">
              <a:alphaModFix/>
            </a:blip>
            <a:srcRect/>
            <a:stretch/>
          </p:blipFill>
          <p:spPr>
            <a:xfrm>
              <a:off x="5276253" y="3986788"/>
              <a:ext cx="412343" cy="1160995"/>
            </a:xfrm>
            <a:prstGeom prst="rect">
              <a:avLst/>
            </a:prstGeom>
            <a:noFill/>
            <a:ln>
              <a:noFill/>
            </a:ln>
          </p:spPr>
        </p:pic>
        <p:pic>
          <p:nvPicPr>
            <p:cNvPr id="941" name="Google Shape;941;p13"/>
            <p:cNvPicPr preferRelativeResize="0"/>
            <p:nvPr/>
          </p:nvPicPr>
          <p:blipFill rotWithShape="1">
            <a:blip r:embed="rId33">
              <a:alphaModFix/>
            </a:blip>
            <a:srcRect/>
            <a:stretch/>
          </p:blipFill>
          <p:spPr>
            <a:xfrm>
              <a:off x="5385324" y="3992017"/>
              <a:ext cx="215482" cy="648483"/>
            </a:xfrm>
            <a:prstGeom prst="rect">
              <a:avLst/>
            </a:prstGeom>
            <a:noFill/>
            <a:ln>
              <a:noFill/>
            </a:ln>
          </p:spPr>
        </p:pic>
        <p:sp>
          <p:nvSpPr>
            <p:cNvPr id="942" name="Google Shape;942;p13"/>
            <p:cNvSpPr/>
            <p:nvPr/>
          </p:nvSpPr>
          <p:spPr>
            <a:xfrm>
              <a:off x="5270931" y="3971099"/>
              <a:ext cx="407034" cy="1156335"/>
            </a:xfrm>
            <a:custGeom>
              <a:avLst/>
              <a:gdLst/>
              <a:ahLst/>
              <a:cxnLst/>
              <a:rect l="l" t="t" r="r" b="b"/>
              <a:pathLst>
                <a:path w="407035" h="1156335" extrusionOk="0">
                  <a:moveTo>
                    <a:pt x="305311" y="0"/>
                  </a:moveTo>
                  <a:lnTo>
                    <a:pt x="101800" y="0"/>
                  </a:lnTo>
                  <a:lnTo>
                    <a:pt x="101800" y="838495"/>
                  </a:lnTo>
                  <a:lnTo>
                    <a:pt x="0" y="838495"/>
                  </a:lnTo>
                  <a:lnTo>
                    <a:pt x="203512" y="1155764"/>
                  </a:lnTo>
                  <a:lnTo>
                    <a:pt x="407023" y="838495"/>
                  </a:lnTo>
                  <a:lnTo>
                    <a:pt x="305311" y="838495"/>
                  </a:lnTo>
                  <a:lnTo>
                    <a:pt x="305311" y="0"/>
                  </a:lnTo>
                  <a:close/>
                </a:path>
              </a:pathLst>
            </a:custGeom>
            <a:solidFill>
              <a:srgbClr val="C0504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943" name="Google Shape;943;p13"/>
          <p:cNvSpPr txBox="1"/>
          <p:nvPr/>
        </p:nvSpPr>
        <p:spPr>
          <a:xfrm>
            <a:off x="4626159" y="2721382"/>
            <a:ext cx="90488" cy="351602"/>
          </a:xfrm>
          <a:prstGeom prst="rect">
            <a:avLst/>
          </a:prstGeom>
          <a:noFill/>
          <a:ln>
            <a:noFill/>
          </a:ln>
        </p:spPr>
        <p:txBody>
          <a:bodyPr spcFirstLastPara="1" wrap="square" lIns="0" tIns="11900" rIns="0" bIns="0" anchor="t" anchorCtr="0">
            <a:spAutoFit/>
          </a:bodyPr>
          <a:lstStyle/>
          <a:p>
            <a:pPr marL="9525" marR="3810" lvl="0" indent="0" algn="l" rtl="0">
              <a:lnSpc>
                <a:spcPct val="98400"/>
              </a:lnSpc>
              <a:spcBef>
                <a:spcPts val="0"/>
              </a:spcBef>
              <a:spcAft>
                <a:spcPts val="0"/>
              </a:spcAft>
              <a:buNone/>
            </a:pPr>
            <a:r>
              <a:rPr lang="en-US" sz="563" b="1" i="0" u="none" strike="noStrike" cap="none">
                <a:solidFill>
                  <a:srgbClr val="FFFF00"/>
                </a:solidFill>
                <a:latin typeface="Arial"/>
                <a:ea typeface="Arial"/>
                <a:cs typeface="Arial"/>
                <a:sym typeface="Arial"/>
              </a:rPr>
              <a:t>W A S T</a:t>
            </a:r>
            <a:endParaRPr sz="563" b="0" i="0" u="none" strike="noStrike" cap="none">
              <a:solidFill>
                <a:srgbClr val="000000"/>
              </a:solidFill>
              <a:latin typeface="Arial"/>
              <a:ea typeface="Arial"/>
              <a:cs typeface="Arial"/>
              <a:sym typeface="Arial"/>
            </a:endParaRPr>
          </a:p>
        </p:txBody>
      </p:sp>
      <p:sp>
        <p:nvSpPr>
          <p:cNvPr id="944" name="Google Shape;944;p13"/>
          <p:cNvSpPr txBox="1"/>
          <p:nvPr/>
        </p:nvSpPr>
        <p:spPr>
          <a:xfrm>
            <a:off x="4626159" y="3058894"/>
            <a:ext cx="61913" cy="97207"/>
          </a:xfrm>
          <a:prstGeom prst="rect">
            <a:avLst/>
          </a:prstGeom>
          <a:noFill/>
          <a:ln>
            <a:noFill/>
          </a:ln>
        </p:spPr>
        <p:txBody>
          <a:bodyPr spcFirstLastPara="1" wrap="square" lIns="0" tIns="10475" rIns="0" bIns="0" anchor="t" anchorCtr="0">
            <a:spAutoFit/>
          </a:bodyPr>
          <a:lstStyle/>
          <a:p>
            <a:pPr marL="9525" marR="0" lvl="0" indent="0" algn="l" rtl="0">
              <a:lnSpc>
                <a:spcPct val="100000"/>
              </a:lnSpc>
              <a:spcBef>
                <a:spcPts val="0"/>
              </a:spcBef>
              <a:spcAft>
                <a:spcPts val="0"/>
              </a:spcAft>
              <a:buNone/>
            </a:pPr>
            <a:r>
              <a:rPr lang="en-US" sz="563" b="1" i="0" u="none" strike="noStrike" cap="none">
                <a:solidFill>
                  <a:srgbClr val="FFFF00"/>
                </a:solidFill>
                <a:latin typeface="Arial"/>
                <a:ea typeface="Arial"/>
                <a:cs typeface="Arial"/>
                <a:sym typeface="Arial"/>
              </a:rPr>
              <a:t>E</a:t>
            </a:r>
            <a:endParaRPr sz="563" b="0" i="0" u="none" strike="noStrike" cap="none">
              <a:solidFill>
                <a:srgbClr val="000000"/>
              </a:solidFill>
              <a:latin typeface="Arial"/>
              <a:ea typeface="Arial"/>
              <a:cs typeface="Arial"/>
              <a:sym typeface="Arial"/>
            </a:endParaRPr>
          </a:p>
        </p:txBody>
      </p:sp>
      <p:grpSp>
        <p:nvGrpSpPr>
          <p:cNvPr id="945" name="Google Shape;945;p13"/>
          <p:cNvGrpSpPr/>
          <p:nvPr/>
        </p:nvGrpSpPr>
        <p:grpSpPr>
          <a:xfrm>
            <a:off x="5652244" y="2710184"/>
            <a:ext cx="313248" cy="882513"/>
            <a:chOff x="6792614" y="3971099"/>
            <a:chExt cx="417664" cy="1176684"/>
          </a:xfrm>
        </p:grpSpPr>
        <p:pic>
          <p:nvPicPr>
            <p:cNvPr id="946" name="Google Shape;946;p13"/>
            <p:cNvPicPr preferRelativeResize="0"/>
            <p:nvPr/>
          </p:nvPicPr>
          <p:blipFill rotWithShape="1">
            <a:blip r:embed="rId15">
              <a:alphaModFix/>
            </a:blip>
            <a:srcRect/>
            <a:stretch/>
          </p:blipFill>
          <p:spPr>
            <a:xfrm>
              <a:off x="6797935" y="3986788"/>
              <a:ext cx="412343" cy="1160995"/>
            </a:xfrm>
            <a:prstGeom prst="rect">
              <a:avLst/>
            </a:prstGeom>
            <a:noFill/>
            <a:ln>
              <a:noFill/>
            </a:ln>
          </p:spPr>
        </p:pic>
        <p:pic>
          <p:nvPicPr>
            <p:cNvPr id="947" name="Google Shape;947;p13"/>
            <p:cNvPicPr preferRelativeResize="0"/>
            <p:nvPr/>
          </p:nvPicPr>
          <p:blipFill rotWithShape="1">
            <a:blip r:embed="rId33">
              <a:alphaModFix/>
            </a:blip>
            <a:srcRect/>
            <a:stretch/>
          </p:blipFill>
          <p:spPr>
            <a:xfrm>
              <a:off x="6907006" y="3992017"/>
              <a:ext cx="215482" cy="648483"/>
            </a:xfrm>
            <a:prstGeom prst="rect">
              <a:avLst/>
            </a:prstGeom>
            <a:noFill/>
            <a:ln>
              <a:noFill/>
            </a:ln>
          </p:spPr>
        </p:pic>
        <p:sp>
          <p:nvSpPr>
            <p:cNvPr id="948" name="Google Shape;948;p13"/>
            <p:cNvSpPr/>
            <p:nvPr/>
          </p:nvSpPr>
          <p:spPr>
            <a:xfrm>
              <a:off x="6792614" y="3971099"/>
              <a:ext cx="407034" cy="1156335"/>
            </a:xfrm>
            <a:custGeom>
              <a:avLst/>
              <a:gdLst/>
              <a:ahLst/>
              <a:cxnLst/>
              <a:rect l="l" t="t" r="r" b="b"/>
              <a:pathLst>
                <a:path w="407034" h="1156335" extrusionOk="0">
                  <a:moveTo>
                    <a:pt x="305311" y="0"/>
                  </a:moveTo>
                  <a:lnTo>
                    <a:pt x="101800" y="0"/>
                  </a:lnTo>
                  <a:lnTo>
                    <a:pt x="101800" y="838495"/>
                  </a:lnTo>
                  <a:lnTo>
                    <a:pt x="0" y="838495"/>
                  </a:lnTo>
                  <a:lnTo>
                    <a:pt x="203512" y="1155764"/>
                  </a:lnTo>
                  <a:lnTo>
                    <a:pt x="407023" y="838495"/>
                  </a:lnTo>
                  <a:lnTo>
                    <a:pt x="305311" y="838495"/>
                  </a:lnTo>
                  <a:lnTo>
                    <a:pt x="305311" y="0"/>
                  </a:lnTo>
                  <a:close/>
                </a:path>
              </a:pathLst>
            </a:custGeom>
            <a:solidFill>
              <a:srgbClr val="C0504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949" name="Google Shape;949;p13"/>
          <p:cNvSpPr txBox="1"/>
          <p:nvPr/>
        </p:nvSpPr>
        <p:spPr>
          <a:xfrm>
            <a:off x="5767753" y="2721382"/>
            <a:ext cx="90488" cy="351602"/>
          </a:xfrm>
          <a:prstGeom prst="rect">
            <a:avLst/>
          </a:prstGeom>
          <a:noFill/>
          <a:ln>
            <a:noFill/>
          </a:ln>
        </p:spPr>
        <p:txBody>
          <a:bodyPr spcFirstLastPara="1" wrap="square" lIns="0" tIns="11900" rIns="0" bIns="0" anchor="t" anchorCtr="0">
            <a:spAutoFit/>
          </a:bodyPr>
          <a:lstStyle/>
          <a:p>
            <a:pPr marL="9525" marR="3810" lvl="0" indent="0" algn="l" rtl="0">
              <a:lnSpc>
                <a:spcPct val="98400"/>
              </a:lnSpc>
              <a:spcBef>
                <a:spcPts val="0"/>
              </a:spcBef>
              <a:spcAft>
                <a:spcPts val="0"/>
              </a:spcAft>
              <a:buNone/>
            </a:pPr>
            <a:r>
              <a:rPr lang="en-US" sz="563" b="1" i="0" u="none" strike="noStrike" cap="none">
                <a:solidFill>
                  <a:srgbClr val="FFFF00"/>
                </a:solidFill>
                <a:latin typeface="Arial"/>
                <a:ea typeface="Arial"/>
                <a:cs typeface="Arial"/>
                <a:sym typeface="Arial"/>
              </a:rPr>
              <a:t>W A S T</a:t>
            </a:r>
            <a:endParaRPr sz="563" b="0" i="0" u="none" strike="noStrike" cap="none">
              <a:solidFill>
                <a:srgbClr val="000000"/>
              </a:solidFill>
              <a:latin typeface="Arial"/>
              <a:ea typeface="Arial"/>
              <a:cs typeface="Arial"/>
              <a:sym typeface="Arial"/>
            </a:endParaRPr>
          </a:p>
        </p:txBody>
      </p:sp>
      <p:sp>
        <p:nvSpPr>
          <p:cNvPr id="950" name="Google Shape;950;p13"/>
          <p:cNvSpPr txBox="1"/>
          <p:nvPr/>
        </p:nvSpPr>
        <p:spPr>
          <a:xfrm>
            <a:off x="5767753" y="3058894"/>
            <a:ext cx="61913" cy="97207"/>
          </a:xfrm>
          <a:prstGeom prst="rect">
            <a:avLst/>
          </a:prstGeom>
          <a:noFill/>
          <a:ln>
            <a:noFill/>
          </a:ln>
        </p:spPr>
        <p:txBody>
          <a:bodyPr spcFirstLastPara="1" wrap="square" lIns="0" tIns="10475" rIns="0" bIns="0" anchor="t" anchorCtr="0">
            <a:spAutoFit/>
          </a:bodyPr>
          <a:lstStyle/>
          <a:p>
            <a:pPr marL="9525" marR="0" lvl="0" indent="0" algn="l" rtl="0">
              <a:lnSpc>
                <a:spcPct val="100000"/>
              </a:lnSpc>
              <a:spcBef>
                <a:spcPts val="0"/>
              </a:spcBef>
              <a:spcAft>
                <a:spcPts val="0"/>
              </a:spcAft>
              <a:buNone/>
            </a:pPr>
            <a:r>
              <a:rPr lang="en-US" sz="563" b="1" i="0" u="none" strike="noStrike" cap="none">
                <a:solidFill>
                  <a:srgbClr val="FFFF00"/>
                </a:solidFill>
                <a:latin typeface="Arial"/>
                <a:ea typeface="Arial"/>
                <a:cs typeface="Arial"/>
                <a:sym typeface="Arial"/>
              </a:rPr>
              <a:t>E</a:t>
            </a:r>
            <a:endParaRPr sz="563" b="0" i="0" u="none" strike="noStrike" cap="none">
              <a:solidFill>
                <a:srgbClr val="000000"/>
              </a:solidFill>
              <a:latin typeface="Arial"/>
              <a:ea typeface="Arial"/>
              <a:cs typeface="Arial"/>
              <a:sym typeface="Arial"/>
            </a:endParaRPr>
          </a:p>
        </p:txBody>
      </p:sp>
      <p:grpSp>
        <p:nvGrpSpPr>
          <p:cNvPr id="951" name="Google Shape;951;p13"/>
          <p:cNvGrpSpPr/>
          <p:nvPr/>
        </p:nvGrpSpPr>
        <p:grpSpPr>
          <a:xfrm>
            <a:off x="5951527" y="2751367"/>
            <a:ext cx="648443" cy="286327"/>
            <a:chOff x="7191657" y="4026010"/>
            <a:chExt cx="864591" cy="381769"/>
          </a:xfrm>
        </p:grpSpPr>
        <p:pic>
          <p:nvPicPr>
            <p:cNvPr id="952" name="Google Shape;952;p13"/>
            <p:cNvPicPr preferRelativeResize="0"/>
            <p:nvPr/>
          </p:nvPicPr>
          <p:blipFill rotWithShape="1">
            <a:blip r:embed="rId34">
              <a:alphaModFix/>
            </a:blip>
            <a:srcRect/>
            <a:stretch/>
          </p:blipFill>
          <p:spPr>
            <a:xfrm>
              <a:off x="7202298" y="4041700"/>
              <a:ext cx="853950" cy="366079"/>
            </a:xfrm>
            <a:prstGeom prst="rect">
              <a:avLst/>
            </a:prstGeom>
            <a:noFill/>
            <a:ln>
              <a:noFill/>
            </a:ln>
          </p:spPr>
        </p:pic>
        <p:pic>
          <p:nvPicPr>
            <p:cNvPr id="953" name="Google Shape;953;p13"/>
            <p:cNvPicPr preferRelativeResize="0"/>
            <p:nvPr/>
          </p:nvPicPr>
          <p:blipFill rotWithShape="1">
            <a:blip r:embed="rId35">
              <a:alphaModFix/>
            </a:blip>
            <a:srcRect/>
            <a:stretch/>
          </p:blipFill>
          <p:spPr>
            <a:xfrm>
              <a:off x="7191657" y="4041700"/>
              <a:ext cx="468209" cy="261485"/>
            </a:xfrm>
            <a:prstGeom prst="rect">
              <a:avLst/>
            </a:prstGeom>
            <a:noFill/>
            <a:ln>
              <a:noFill/>
            </a:ln>
          </p:spPr>
        </p:pic>
        <p:sp>
          <p:nvSpPr>
            <p:cNvPr id="954" name="Google Shape;954;p13"/>
            <p:cNvSpPr/>
            <p:nvPr/>
          </p:nvSpPr>
          <p:spPr>
            <a:xfrm>
              <a:off x="7196977" y="4026010"/>
              <a:ext cx="848994" cy="361315"/>
            </a:xfrm>
            <a:custGeom>
              <a:avLst/>
              <a:gdLst/>
              <a:ahLst/>
              <a:cxnLst/>
              <a:rect l="l" t="t" r="r" b="b"/>
              <a:pathLst>
                <a:path w="848995" h="361314" extrusionOk="0">
                  <a:moveTo>
                    <a:pt x="848630" y="0"/>
                  </a:moveTo>
                  <a:lnTo>
                    <a:pt x="0" y="0"/>
                  </a:lnTo>
                  <a:lnTo>
                    <a:pt x="0" y="360849"/>
                  </a:lnTo>
                  <a:lnTo>
                    <a:pt x="848630" y="360849"/>
                  </a:lnTo>
                  <a:lnTo>
                    <a:pt x="848630" y="0"/>
                  </a:lnTo>
                  <a:close/>
                </a:path>
              </a:pathLst>
            </a:custGeom>
            <a:solidFill>
              <a:srgbClr val="00B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955" name="Google Shape;955;p13"/>
          <p:cNvSpPr txBox="1"/>
          <p:nvPr/>
        </p:nvSpPr>
        <p:spPr>
          <a:xfrm>
            <a:off x="5996203" y="2760965"/>
            <a:ext cx="372321" cy="121252"/>
          </a:xfrm>
          <a:prstGeom prst="rect">
            <a:avLst/>
          </a:prstGeom>
          <a:noFill/>
          <a:ln>
            <a:noFill/>
          </a:ln>
        </p:spPr>
        <p:txBody>
          <a:bodyPr spcFirstLastPara="1" wrap="square" lIns="0" tIns="11425" rIns="0" bIns="0" anchor="t" anchorCtr="0">
            <a:spAutoFit/>
          </a:bodyPr>
          <a:lstStyle/>
          <a:p>
            <a:pPr marL="9525" marR="0" lvl="0" indent="0" algn="l" rtl="0">
              <a:lnSpc>
                <a:spcPct val="100000"/>
              </a:lnSpc>
              <a:spcBef>
                <a:spcPts val="0"/>
              </a:spcBef>
              <a:spcAft>
                <a:spcPts val="0"/>
              </a:spcAft>
              <a:buNone/>
            </a:pPr>
            <a:r>
              <a:rPr lang="en-US" sz="713" b="0" i="0" u="none" strike="noStrike" cap="none">
                <a:solidFill>
                  <a:srgbClr val="000000"/>
                </a:solidFill>
                <a:latin typeface="Arial"/>
                <a:ea typeface="Arial"/>
                <a:cs typeface="Arial"/>
                <a:sym typeface="Arial"/>
              </a:rPr>
              <a:t>Cones</a:t>
            </a:r>
            <a:endParaRPr sz="713" b="0" i="0" u="none" strike="noStrike" cap="none">
              <a:solidFill>
                <a:srgbClr val="000000"/>
              </a:solidFill>
              <a:latin typeface="Arial"/>
              <a:ea typeface="Arial"/>
              <a:cs typeface="Arial"/>
              <a:sym typeface="Arial"/>
            </a:endParaRPr>
          </a:p>
        </p:txBody>
      </p:sp>
      <p:grpSp>
        <p:nvGrpSpPr>
          <p:cNvPr id="956" name="Google Shape;956;p13"/>
          <p:cNvGrpSpPr/>
          <p:nvPr/>
        </p:nvGrpSpPr>
        <p:grpSpPr>
          <a:xfrm>
            <a:off x="6329619" y="2264024"/>
            <a:ext cx="625793" cy="413862"/>
            <a:chOff x="7695780" y="3376219"/>
            <a:chExt cx="834391" cy="551815"/>
          </a:xfrm>
        </p:grpSpPr>
        <p:sp>
          <p:nvSpPr>
            <p:cNvPr id="957" name="Google Shape;957;p13"/>
            <p:cNvSpPr/>
            <p:nvPr/>
          </p:nvSpPr>
          <p:spPr>
            <a:xfrm>
              <a:off x="7695781" y="3376219"/>
              <a:ext cx="834390" cy="551815"/>
            </a:xfrm>
            <a:custGeom>
              <a:avLst/>
              <a:gdLst/>
              <a:ahLst/>
              <a:cxnLst/>
              <a:rect l="l" t="t" r="r" b="b"/>
              <a:pathLst>
                <a:path w="834390" h="551814" extrusionOk="0">
                  <a:moveTo>
                    <a:pt x="428304" y="0"/>
                  </a:moveTo>
                  <a:lnTo>
                    <a:pt x="0" y="551733"/>
                  </a:lnTo>
                  <a:lnTo>
                    <a:pt x="833999" y="551733"/>
                  </a:lnTo>
                  <a:lnTo>
                    <a:pt x="833999" y="522605"/>
                  </a:lnTo>
                  <a:lnTo>
                    <a:pt x="428304" y="0"/>
                  </a:lnTo>
                  <a:close/>
                </a:path>
              </a:pathLst>
            </a:custGeom>
            <a:solidFill>
              <a:srgbClr val="4F81B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958" name="Google Shape;958;p13"/>
            <p:cNvSpPr/>
            <p:nvPr/>
          </p:nvSpPr>
          <p:spPr>
            <a:xfrm>
              <a:off x="7695780" y="3376219"/>
              <a:ext cx="834390" cy="551815"/>
            </a:xfrm>
            <a:custGeom>
              <a:avLst/>
              <a:gdLst/>
              <a:ahLst/>
              <a:cxnLst/>
              <a:rect l="l" t="t" r="r" b="b"/>
              <a:pathLst>
                <a:path w="834390" h="551814" extrusionOk="0">
                  <a:moveTo>
                    <a:pt x="833999" y="551734"/>
                  </a:moveTo>
                  <a:lnTo>
                    <a:pt x="0" y="551734"/>
                  </a:lnTo>
                  <a:lnTo>
                    <a:pt x="428305" y="0"/>
                  </a:lnTo>
                  <a:lnTo>
                    <a:pt x="833999" y="522605"/>
                  </a:lnTo>
                </a:path>
              </a:pathLst>
            </a:custGeom>
            <a:noFill/>
            <a:ln w="18400" cap="flat" cmpd="sng">
              <a:solidFill>
                <a:srgbClr val="385D8A"/>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959" name="Google Shape;959;p13"/>
          <p:cNvSpPr txBox="1"/>
          <p:nvPr/>
        </p:nvSpPr>
        <p:spPr>
          <a:xfrm>
            <a:off x="6491814" y="2488575"/>
            <a:ext cx="463597" cy="97207"/>
          </a:xfrm>
          <a:prstGeom prst="rect">
            <a:avLst/>
          </a:prstGeom>
          <a:noFill/>
          <a:ln>
            <a:noFill/>
          </a:ln>
        </p:spPr>
        <p:txBody>
          <a:bodyPr spcFirstLastPara="1" wrap="square" lIns="0" tIns="10475" rIns="0" bIns="0" anchor="t" anchorCtr="0">
            <a:spAutoFit/>
          </a:bodyPr>
          <a:lstStyle/>
          <a:p>
            <a:pPr marL="9525" marR="0" lvl="0" indent="0" algn="l" rtl="0">
              <a:lnSpc>
                <a:spcPct val="100000"/>
              </a:lnSpc>
              <a:spcBef>
                <a:spcPts val="0"/>
              </a:spcBef>
              <a:spcAft>
                <a:spcPts val="0"/>
              </a:spcAft>
              <a:buNone/>
            </a:pPr>
            <a:r>
              <a:rPr lang="en-US" sz="563" b="1" i="0" u="none" strike="noStrike" cap="none">
                <a:solidFill>
                  <a:srgbClr val="FFFFFF"/>
                </a:solidFill>
                <a:latin typeface="Arial"/>
                <a:ea typeface="Arial"/>
                <a:cs typeface="Arial"/>
                <a:sym typeface="Arial"/>
              </a:rPr>
              <a:t>Inventory</a:t>
            </a:r>
            <a:endParaRPr sz="563" b="0" i="0" u="none" strike="noStrike" cap="none">
              <a:solidFill>
                <a:srgbClr val="000000"/>
              </a:solidFill>
              <a:latin typeface="Arial"/>
              <a:ea typeface="Arial"/>
              <a:cs typeface="Arial"/>
              <a:sym typeface="Arial"/>
            </a:endParaRPr>
          </a:p>
        </p:txBody>
      </p:sp>
      <p:grpSp>
        <p:nvGrpSpPr>
          <p:cNvPr id="960" name="Google Shape;960;p13"/>
          <p:cNvGrpSpPr/>
          <p:nvPr/>
        </p:nvGrpSpPr>
        <p:grpSpPr>
          <a:xfrm>
            <a:off x="4588797" y="1878661"/>
            <a:ext cx="109737" cy="609914"/>
            <a:chOff x="5374683" y="2862400"/>
            <a:chExt cx="146316" cy="813219"/>
          </a:xfrm>
        </p:grpSpPr>
        <p:pic>
          <p:nvPicPr>
            <p:cNvPr id="961" name="Google Shape;961;p13"/>
            <p:cNvPicPr preferRelativeResize="0"/>
            <p:nvPr/>
          </p:nvPicPr>
          <p:blipFill rotWithShape="1">
            <a:blip r:embed="rId36">
              <a:alphaModFix/>
            </a:blip>
            <a:srcRect/>
            <a:stretch/>
          </p:blipFill>
          <p:spPr>
            <a:xfrm>
              <a:off x="5380004" y="2878089"/>
              <a:ext cx="140995" cy="797530"/>
            </a:xfrm>
            <a:prstGeom prst="rect">
              <a:avLst/>
            </a:prstGeom>
            <a:noFill/>
            <a:ln>
              <a:noFill/>
            </a:ln>
          </p:spPr>
        </p:pic>
        <p:sp>
          <p:nvSpPr>
            <p:cNvPr id="962" name="Google Shape;962;p13"/>
            <p:cNvSpPr/>
            <p:nvPr/>
          </p:nvSpPr>
          <p:spPr>
            <a:xfrm>
              <a:off x="5374683" y="2862400"/>
              <a:ext cx="135890" cy="792480"/>
            </a:xfrm>
            <a:custGeom>
              <a:avLst/>
              <a:gdLst/>
              <a:ahLst/>
              <a:cxnLst/>
              <a:rect l="l" t="t" r="r" b="b"/>
              <a:pathLst>
                <a:path w="135889" h="792479" extrusionOk="0">
                  <a:moveTo>
                    <a:pt x="101800" y="0"/>
                  </a:moveTo>
                  <a:lnTo>
                    <a:pt x="33963" y="0"/>
                  </a:lnTo>
                  <a:lnTo>
                    <a:pt x="33963" y="620068"/>
                  </a:lnTo>
                  <a:lnTo>
                    <a:pt x="0" y="620068"/>
                  </a:lnTo>
                  <a:lnTo>
                    <a:pt x="67837" y="792300"/>
                  </a:lnTo>
                  <a:lnTo>
                    <a:pt x="135674" y="620068"/>
                  </a:lnTo>
                  <a:lnTo>
                    <a:pt x="101800" y="620068"/>
                  </a:lnTo>
                  <a:lnTo>
                    <a:pt x="101800" y="0"/>
                  </a:lnTo>
                  <a:close/>
                </a:path>
              </a:pathLst>
            </a:custGeom>
            <a:solidFill>
              <a:srgbClr val="4F81B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963" name="Google Shape;963;p13"/>
          <p:cNvSpPr txBox="1"/>
          <p:nvPr/>
        </p:nvSpPr>
        <p:spPr>
          <a:xfrm>
            <a:off x="4287519" y="1680585"/>
            <a:ext cx="746283" cy="113493"/>
          </a:xfrm>
          <a:prstGeom prst="rect">
            <a:avLst/>
          </a:prstGeom>
          <a:noFill/>
          <a:ln w="20925" cap="flat" cmpd="sng">
            <a:solidFill>
              <a:srgbClr val="4F81BD"/>
            </a:solidFill>
            <a:prstDash val="solid"/>
            <a:round/>
            <a:headEnd type="none" w="sm" len="sm"/>
            <a:tailEnd type="none" w="sm" len="sm"/>
          </a:ln>
        </p:spPr>
        <p:txBody>
          <a:bodyPr spcFirstLastPara="1" wrap="square" lIns="0" tIns="20950" rIns="0" bIns="0" anchor="t" anchorCtr="0">
            <a:spAutoFit/>
          </a:bodyPr>
          <a:lstStyle/>
          <a:p>
            <a:pPr marL="99060" marR="0" lvl="0" indent="0" algn="l" rtl="0">
              <a:lnSpc>
                <a:spcPct val="100000"/>
              </a:lnSpc>
              <a:spcBef>
                <a:spcPts val="0"/>
              </a:spcBef>
              <a:spcAft>
                <a:spcPts val="0"/>
              </a:spcAft>
              <a:buNone/>
            </a:pPr>
            <a:r>
              <a:rPr lang="en-US" sz="600" b="0" i="0" u="none" strike="noStrike" cap="none">
                <a:solidFill>
                  <a:srgbClr val="000000"/>
                </a:solidFill>
                <a:latin typeface="Arial"/>
                <a:ea typeface="Arial"/>
                <a:cs typeface="Arial"/>
                <a:sym typeface="Arial"/>
              </a:rPr>
              <a:t>Energy :952 kWh</a:t>
            </a:r>
            <a:endParaRPr sz="600" b="0" i="0" u="none" strike="noStrike" cap="none">
              <a:solidFill>
                <a:srgbClr val="000000"/>
              </a:solidFill>
              <a:latin typeface="Arial"/>
              <a:ea typeface="Arial"/>
              <a:cs typeface="Arial"/>
              <a:sym typeface="Arial"/>
            </a:endParaRPr>
          </a:p>
        </p:txBody>
      </p:sp>
      <p:grpSp>
        <p:nvGrpSpPr>
          <p:cNvPr id="964" name="Google Shape;964;p13"/>
          <p:cNvGrpSpPr/>
          <p:nvPr/>
        </p:nvGrpSpPr>
        <p:grpSpPr>
          <a:xfrm>
            <a:off x="5785924" y="1859049"/>
            <a:ext cx="95770" cy="613837"/>
            <a:chOff x="6970853" y="2836251"/>
            <a:chExt cx="127693" cy="818450"/>
          </a:xfrm>
        </p:grpSpPr>
        <p:pic>
          <p:nvPicPr>
            <p:cNvPr id="965" name="Google Shape;965;p13"/>
            <p:cNvPicPr preferRelativeResize="0"/>
            <p:nvPr/>
          </p:nvPicPr>
          <p:blipFill rotWithShape="1">
            <a:blip r:embed="rId37">
              <a:alphaModFix/>
            </a:blip>
            <a:srcRect/>
            <a:stretch/>
          </p:blipFill>
          <p:spPr>
            <a:xfrm>
              <a:off x="6976173" y="2851941"/>
              <a:ext cx="122373" cy="802760"/>
            </a:xfrm>
            <a:prstGeom prst="rect">
              <a:avLst/>
            </a:prstGeom>
            <a:noFill/>
            <a:ln>
              <a:noFill/>
            </a:ln>
          </p:spPr>
        </p:pic>
        <p:sp>
          <p:nvSpPr>
            <p:cNvPr id="966" name="Google Shape;966;p13"/>
            <p:cNvSpPr/>
            <p:nvPr/>
          </p:nvSpPr>
          <p:spPr>
            <a:xfrm>
              <a:off x="6970853" y="2836251"/>
              <a:ext cx="117475" cy="797560"/>
            </a:xfrm>
            <a:custGeom>
              <a:avLst/>
              <a:gdLst/>
              <a:ahLst/>
              <a:cxnLst/>
              <a:rect l="l" t="t" r="r" b="b"/>
              <a:pathLst>
                <a:path w="117475" h="797560" extrusionOk="0">
                  <a:moveTo>
                    <a:pt x="87788" y="0"/>
                  </a:moveTo>
                  <a:lnTo>
                    <a:pt x="29263" y="0"/>
                  </a:lnTo>
                  <a:lnTo>
                    <a:pt x="29263" y="648920"/>
                  </a:lnTo>
                  <a:lnTo>
                    <a:pt x="0" y="648920"/>
                  </a:lnTo>
                  <a:lnTo>
                    <a:pt x="58526" y="797530"/>
                  </a:lnTo>
                  <a:lnTo>
                    <a:pt x="117052" y="648920"/>
                  </a:lnTo>
                  <a:lnTo>
                    <a:pt x="87788" y="648920"/>
                  </a:lnTo>
                  <a:lnTo>
                    <a:pt x="87788" y="0"/>
                  </a:lnTo>
                  <a:close/>
                </a:path>
              </a:pathLst>
            </a:custGeom>
            <a:solidFill>
              <a:srgbClr val="4F81B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967" name="Google Shape;967;p13"/>
          <p:cNvSpPr txBox="1"/>
          <p:nvPr/>
        </p:nvSpPr>
        <p:spPr>
          <a:xfrm>
            <a:off x="5464694" y="1659013"/>
            <a:ext cx="746283" cy="114454"/>
          </a:xfrm>
          <a:prstGeom prst="rect">
            <a:avLst/>
          </a:prstGeom>
          <a:noFill/>
          <a:ln w="20925" cap="flat" cmpd="sng">
            <a:solidFill>
              <a:srgbClr val="4F81BD"/>
            </a:solidFill>
            <a:prstDash val="solid"/>
            <a:round/>
            <a:headEnd type="none" w="sm" len="sm"/>
            <a:tailEnd type="none" w="sm" len="sm"/>
          </a:ln>
        </p:spPr>
        <p:txBody>
          <a:bodyPr spcFirstLastPara="1" wrap="square" lIns="0" tIns="21900" rIns="0" bIns="0" anchor="t" anchorCtr="0">
            <a:spAutoFit/>
          </a:bodyPr>
          <a:lstStyle/>
          <a:p>
            <a:pPr marL="99060" marR="0" lvl="0" indent="0" algn="l" rtl="0">
              <a:lnSpc>
                <a:spcPct val="100000"/>
              </a:lnSpc>
              <a:spcBef>
                <a:spcPts val="0"/>
              </a:spcBef>
              <a:spcAft>
                <a:spcPts val="0"/>
              </a:spcAft>
              <a:buNone/>
            </a:pPr>
            <a:r>
              <a:rPr lang="en-US" sz="600" b="0" i="0" u="none" strike="noStrike" cap="none">
                <a:solidFill>
                  <a:srgbClr val="000000"/>
                </a:solidFill>
                <a:latin typeface="Arial"/>
                <a:ea typeface="Arial"/>
                <a:cs typeface="Arial"/>
                <a:sym typeface="Arial"/>
              </a:rPr>
              <a:t>Energy :257 kWh</a:t>
            </a:r>
            <a:endParaRPr sz="600" b="0" i="0" u="none" strike="noStrike" cap="none">
              <a:solidFill>
                <a:srgbClr val="000000"/>
              </a:solidFill>
              <a:latin typeface="Arial"/>
              <a:ea typeface="Arial"/>
              <a:cs typeface="Arial"/>
              <a:sym typeface="Arial"/>
            </a:endParaRPr>
          </a:p>
        </p:txBody>
      </p:sp>
      <p:grpSp>
        <p:nvGrpSpPr>
          <p:cNvPr id="968" name="Google Shape;968;p13"/>
          <p:cNvGrpSpPr/>
          <p:nvPr/>
        </p:nvGrpSpPr>
        <p:grpSpPr>
          <a:xfrm>
            <a:off x="586401" y="2279245"/>
            <a:ext cx="8218363" cy="1979563"/>
            <a:chOff x="38155" y="3396511"/>
            <a:chExt cx="10957816" cy="2639417"/>
          </a:xfrm>
        </p:grpSpPr>
        <p:sp>
          <p:nvSpPr>
            <p:cNvPr id="969" name="Google Shape;969;p13"/>
            <p:cNvSpPr/>
            <p:nvPr/>
          </p:nvSpPr>
          <p:spPr>
            <a:xfrm>
              <a:off x="38155" y="5872098"/>
              <a:ext cx="5507990" cy="163830"/>
            </a:xfrm>
            <a:custGeom>
              <a:avLst/>
              <a:gdLst/>
              <a:ahLst/>
              <a:cxnLst/>
              <a:rect l="l" t="t" r="r" b="b"/>
              <a:pathLst>
                <a:path w="5507990" h="163829" extrusionOk="0">
                  <a:moveTo>
                    <a:pt x="5481069" y="137515"/>
                  </a:moveTo>
                  <a:lnTo>
                    <a:pt x="0" y="137515"/>
                  </a:lnTo>
                  <a:lnTo>
                    <a:pt x="0" y="163663"/>
                  </a:lnTo>
                  <a:lnTo>
                    <a:pt x="5501731" y="163663"/>
                  </a:lnTo>
                  <a:lnTo>
                    <a:pt x="5507672" y="157806"/>
                  </a:lnTo>
                  <a:lnTo>
                    <a:pt x="5507672" y="150589"/>
                  </a:lnTo>
                  <a:lnTo>
                    <a:pt x="5481069" y="150589"/>
                  </a:lnTo>
                  <a:lnTo>
                    <a:pt x="5481069" y="137515"/>
                  </a:lnTo>
                  <a:close/>
                </a:path>
                <a:path w="5507990" h="163829" extrusionOk="0">
                  <a:moveTo>
                    <a:pt x="5507672" y="0"/>
                  </a:moveTo>
                  <a:lnTo>
                    <a:pt x="5481069" y="0"/>
                  </a:lnTo>
                  <a:lnTo>
                    <a:pt x="5481069" y="150589"/>
                  </a:lnTo>
                  <a:lnTo>
                    <a:pt x="5494370" y="137515"/>
                  </a:lnTo>
                  <a:lnTo>
                    <a:pt x="5507672" y="137515"/>
                  </a:lnTo>
                  <a:lnTo>
                    <a:pt x="5507672" y="0"/>
                  </a:lnTo>
                  <a:close/>
                </a:path>
                <a:path w="5507990" h="163829" extrusionOk="0">
                  <a:moveTo>
                    <a:pt x="5507672" y="137515"/>
                  </a:moveTo>
                  <a:lnTo>
                    <a:pt x="5494370" y="137515"/>
                  </a:lnTo>
                  <a:lnTo>
                    <a:pt x="5481069" y="150589"/>
                  </a:lnTo>
                  <a:lnTo>
                    <a:pt x="5507672" y="150589"/>
                  </a:lnTo>
                  <a:lnTo>
                    <a:pt x="5507672" y="137515"/>
                  </a:lnTo>
                  <a:close/>
                </a:path>
              </a:pathLst>
            </a:custGeom>
            <a:solidFill>
              <a:srgbClr val="4A7EB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970" name="Google Shape;970;p13"/>
            <p:cNvSpPr/>
            <p:nvPr/>
          </p:nvSpPr>
          <p:spPr>
            <a:xfrm>
              <a:off x="8810527" y="3396511"/>
              <a:ext cx="2185444" cy="1693742"/>
            </a:xfrm>
            <a:custGeom>
              <a:avLst/>
              <a:gdLst/>
              <a:ahLst/>
              <a:cxnLst/>
              <a:rect l="l" t="t" r="r" b="b"/>
              <a:pathLst>
                <a:path w="1696084" h="1090930" extrusionOk="0">
                  <a:moveTo>
                    <a:pt x="1695571" y="0"/>
                  </a:moveTo>
                  <a:lnTo>
                    <a:pt x="0" y="0"/>
                  </a:lnTo>
                  <a:lnTo>
                    <a:pt x="0" y="1090835"/>
                  </a:lnTo>
                  <a:lnTo>
                    <a:pt x="1695571" y="1090835"/>
                  </a:lnTo>
                  <a:lnTo>
                    <a:pt x="1695571" y="0"/>
                  </a:lnTo>
                  <a:close/>
                </a:path>
              </a:pathLst>
            </a:custGeom>
            <a:solidFill>
              <a:srgbClr val="92CDDC"/>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971" name="Google Shape;971;p13"/>
          <p:cNvSpPr txBox="1"/>
          <p:nvPr/>
        </p:nvSpPr>
        <p:spPr>
          <a:xfrm>
            <a:off x="1694266" y="4455658"/>
            <a:ext cx="3800475" cy="148117"/>
          </a:xfrm>
          <a:prstGeom prst="rect">
            <a:avLst/>
          </a:prstGeom>
          <a:noFill/>
          <a:ln>
            <a:noFill/>
          </a:ln>
        </p:spPr>
        <p:txBody>
          <a:bodyPr spcFirstLastPara="1" wrap="square" lIns="0" tIns="9525" rIns="0" bIns="0" anchor="t" anchorCtr="0">
            <a:spAutoFit/>
          </a:bodyPr>
          <a:lstStyle/>
          <a:p>
            <a:pPr marL="9525" marR="0" lvl="0" indent="0" algn="l" rtl="0">
              <a:lnSpc>
                <a:spcPct val="100000"/>
              </a:lnSpc>
              <a:spcBef>
                <a:spcPts val="0"/>
              </a:spcBef>
              <a:spcAft>
                <a:spcPts val="0"/>
              </a:spcAft>
              <a:buNone/>
            </a:pPr>
            <a:r>
              <a:rPr lang="en-US" sz="900" b="0" i="0" u="none" strike="noStrike" cap="none">
                <a:solidFill>
                  <a:schemeClr val="dk1"/>
                </a:solidFill>
                <a:latin typeface="Arial"/>
                <a:ea typeface="Arial"/>
                <a:cs typeface="Arial"/>
                <a:sym typeface="Arial"/>
              </a:rPr>
              <a:t>Source: Material Flow Cost Accounting of a Spinning Mill by Espire Consult</a:t>
            </a:r>
            <a:endParaRPr sz="900" b="0" i="0" u="none" strike="noStrike" cap="none">
              <a:solidFill>
                <a:schemeClr val="dk1"/>
              </a:solidFill>
              <a:latin typeface="Arial"/>
              <a:ea typeface="Arial"/>
              <a:cs typeface="Arial"/>
              <a:sym typeface="Arial"/>
            </a:endParaRPr>
          </a:p>
        </p:txBody>
      </p:sp>
      <p:sp>
        <p:nvSpPr>
          <p:cNvPr id="972" name="Google Shape;972;p13"/>
          <p:cNvSpPr txBox="1"/>
          <p:nvPr/>
        </p:nvSpPr>
        <p:spPr>
          <a:xfrm>
            <a:off x="3309984" y="1047231"/>
            <a:ext cx="2618015" cy="225062"/>
          </a:xfrm>
          <a:prstGeom prst="rect">
            <a:avLst/>
          </a:prstGeom>
          <a:noFill/>
          <a:ln>
            <a:noFill/>
          </a:ln>
        </p:spPr>
        <p:txBody>
          <a:bodyPr spcFirstLastPara="1" wrap="square" lIns="0" tIns="9525" rIns="0" bIns="0" anchor="t" anchorCtr="0">
            <a:spAutoFit/>
          </a:bodyPr>
          <a:lstStyle/>
          <a:p>
            <a:pPr marL="9525" marR="0" lvl="0" indent="0" algn="l" rtl="0">
              <a:lnSpc>
                <a:spcPct val="100000"/>
              </a:lnSpc>
              <a:spcBef>
                <a:spcPts val="0"/>
              </a:spcBef>
              <a:spcAft>
                <a:spcPts val="0"/>
              </a:spcAft>
              <a:buNone/>
            </a:pPr>
            <a:r>
              <a:rPr lang="en-US" sz="1400" b="1" i="0" u="none" strike="noStrike" cap="none">
                <a:solidFill>
                  <a:srgbClr val="464749"/>
                </a:solidFill>
                <a:latin typeface="Arial"/>
                <a:ea typeface="Arial"/>
                <a:cs typeface="Arial"/>
                <a:sym typeface="Arial"/>
              </a:rPr>
              <a:t>Example Material Flow Chart</a:t>
            </a:r>
            <a:endParaRPr sz="1400" b="0" i="0" u="none" strike="noStrike" cap="none">
              <a:solidFill>
                <a:srgbClr val="000000"/>
              </a:solidFill>
              <a:latin typeface="Arial"/>
              <a:ea typeface="Arial"/>
              <a:cs typeface="Arial"/>
              <a:sym typeface="Arial"/>
            </a:endParaRPr>
          </a:p>
        </p:txBody>
      </p:sp>
      <p:sp>
        <p:nvSpPr>
          <p:cNvPr id="973" name="Google Shape;973;p13"/>
          <p:cNvSpPr txBox="1"/>
          <p:nvPr/>
        </p:nvSpPr>
        <p:spPr>
          <a:xfrm>
            <a:off x="7214413" y="2366608"/>
            <a:ext cx="1831774" cy="1079687"/>
          </a:xfrm>
          <a:prstGeom prst="rect">
            <a:avLst/>
          </a:prstGeom>
          <a:noFill/>
          <a:ln>
            <a:noFill/>
          </a:ln>
        </p:spPr>
        <p:txBody>
          <a:bodyPr spcFirstLastPara="1" wrap="square" lIns="0" tIns="5225" rIns="0" bIns="0" anchor="t" anchorCtr="0">
            <a:spAutoFit/>
          </a:bodyPr>
          <a:lstStyle/>
          <a:p>
            <a:pPr marL="10953" marR="0" lvl="0" indent="0" algn="l" rtl="0">
              <a:lnSpc>
                <a:spcPct val="100000"/>
              </a:lnSpc>
              <a:spcBef>
                <a:spcPts val="0"/>
              </a:spcBef>
              <a:spcAft>
                <a:spcPts val="0"/>
              </a:spcAft>
              <a:buNone/>
            </a:pPr>
            <a:r>
              <a:rPr lang="en-US" sz="700" b="0" i="0" u="none" strike="noStrike" cap="none">
                <a:solidFill>
                  <a:srgbClr val="000000"/>
                </a:solidFill>
                <a:latin typeface="Arial"/>
                <a:ea typeface="Arial"/>
                <a:cs typeface="Arial"/>
                <a:sym typeface="Arial"/>
              </a:rPr>
              <a:t>QC 1	Mixing, Plucking, Blending</a:t>
            </a:r>
            <a:endParaRPr sz="700" b="0" i="0" u="none" strike="noStrike" cap="none">
              <a:solidFill>
                <a:srgbClr val="000000"/>
              </a:solidFill>
              <a:latin typeface="Arial"/>
              <a:ea typeface="Arial"/>
              <a:cs typeface="Arial"/>
              <a:sym typeface="Arial"/>
            </a:endParaRPr>
          </a:p>
          <a:p>
            <a:pPr marL="10953" marR="0" lvl="0" indent="0" algn="l" rtl="0">
              <a:lnSpc>
                <a:spcPct val="100000"/>
              </a:lnSpc>
              <a:spcBef>
                <a:spcPts val="83"/>
              </a:spcBef>
              <a:spcAft>
                <a:spcPts val="0"/>
              </a:spcAft>
              <a:buNone/>
            </a:pPr>
            <a:r>
              <a:rPr lang="en-US" sz="700" b="0" i="0" u="none" strike="noStrike" cap="none">
                <a:solidFill>
                  <a:srgbClr val="000000"/>
                </a:solidFill>
                <a:latin typeface="Arial"/>
                <a:ea typeface="Arial"/>
                <a:cs typeface="Arial"/>
                <a:sym typeface="Arial"/>
              </a:rPr>
              <a:t>QC 2	Multimix, Beating</a:t>
            </a:r>
            <a:endParaRPr sz="700" b="0" i="0" u="none" strike="noStrike" cap="none">
              <a:solidFill>
                <a:srgbClr val="000000"/>
              </a:solidFill>
              <a:latin typeface="Arial"/>
              <a:ea typeface="Arial"/>
              <a:cs typeface="Arial"/>
              <a:sym typeface="Arial"/>
            </a:endParaRPr>
          </a:p>
          <a:p>
            <a:pPr marL="10953" marR="216694" lvl="0" indent="0" algn="l" rtl="0">
              <a:lnSpc>
                <a:spcPct val="113300"/>
              </a:lnSpc>
              <a:spcBef>
                <a:spcPts val="0"/>
              </a:spcBef>
              <a:spcAft>
                <a:spcPts val="0"/>
              </a:spcAft>
              <a:buNone/>
            </a:pPr>
            <a:r>
              <a:rPr lang="en-US" sz="700" b="0" i="0" u="none" strike="noStrike" cap="none">
                <a:solidFill>
                  <a:srgbClr val="000000"/>
                </a:solidFill>
                <a:latin typeface="Arial"/>
                <a:ea typeface="Arial"/>
                <a:cs typeface="Arial"/>
                <a:sym typeface="Arial"/>
              </a:rPr>
              <a:t>QC 3	Sorting, Beating, Scutcher </a:t>
            </a:r>
            <a:endParaRPr sz="700" b="0" i="0" u="none" strike="noStrike" cap="none">
              <a:solidFill>
                <a:srgbClr val="000000"/>
              </a:solidFill>
              <a:latin typeface="Arial"/>
              <a:ea typeface="Arial"/>
              <a:cs typeface="Arial"/>
              <a:sym typeface="Arial"/>
            </a:endParaRPr>
          </a:p>
          <a:p>
            <a:pPr marL="10953" marR="216694" lvl="0" indent="0" algn="l" rtl="0">
              <a:lnSpc>
                <a:spcPct val="113300"/>
              </a:lnSpc>
              <a:spcBef>
                <a:spcPts val="0"/>
              </a:spcBef>
              <a:spcAft>
                <a:spcPts val="0"/>
              </a:spcAft>
              <a:buNone/>
            </a:pPr>
            <a:r>
              <a:rPr lang="en-US" sz="700" b="0" i="0" u="none" strike="noStrike" cap="none">
                <a:solidFill>
                  <a:srgbClr val="000000"/>
                </a:solidFill>
                <a:latin typeface="Arial"/>
                <a:ea typeface="Arial"/>
                <a:cs typeface="Arial"/>
                <a:sym typeface="Arial"/>
              </a:rPr>
              <a:t>QC 4	Carding</a:t>
            </a:r>
            <a:endParaRPr sz="700" b="0" i="0" u="none" strike="noStrike" cap="none">
              <a:solidFill>
                <a:srgbClr val="000000"/>
              </a:solidFill>
              <a:latin typeface="Arial"/>
              <a:ea typeface="Arial"/>
              <a:cs typeface="Arial"/>
              <a:sym typeface="Arial"/>
            </a:endParaRPr>
          </a:p>
          <a:p>
            <a:pPr marL="10953" marR="0" lvl="0" indent="0" algn="l" rtl="0">
              <a:lnSpc>
                <a:spcPct val="100000"/>
              </a:lnSpc>
              <a:spcBef>
                <a:spcPts val="83"/>
              </a:spcBef>
              <a:spcAft>
                <a:spcPts val="0"/>
              </a:spcAft>
              <a:buNone/>
            </a:pPr>
            <a:r>
              <a:rPr lang="en-US" sz="700" b="0" i="0" u="none" strike="noStrike" cap="none">
                <a:solidFill>
                  <a:srgbClr val="000000"/>
                </a:solidFill>
                <a:latin typeface="Arial"/>
                <a:ea typeface="Arial"/>
                <a:cs typeface="Arial"/>
                <a:sym typeface="Arial"/>
              </a:rPr>
              <a:t>QC 5	Breaker Drawing</a:t>
            </a:r>
            <a:endParaRPr sz="700" b="0" i="0" u="none" strike="noStrike" cap="none">
              <a:solidFill>
                <a:srgbClr val="000000"/>
              </a:solidFill>
              <a:latin typeface="Arial"/>
              <a:ea typeface="Arial"/>
              <a:cs typeface="Arial"/>
              <a:sym typeface="Arial"/>
            </a:endParaRPr>
          </a:p>
          <a:p>
            <a:pPr marL="10953" marR="0" lvl="0" indent="0" algn="l" rtl="0">
              <a:lnSpc>
                <a:spcPct val="100000"/>
              </a:lnSpc>
              <a:spcBef>
                <a:spcPts val="86"/>
              </a:spcBef>
              <a:spcAft>
                <a:spcPts val="0"/>
              </a:spcAft>
              <a:buNone/>
            </a:pPr>
            <a:r>
              <a:rPr lang="en-US" sz="700" b="0" i="0" u="none" strike="noStrike" cap="none">
                <a:solidFill>
                  <a:srgbClr val="000000"/>
                </a:solidFill>
                <a:latin typeface="Arial"/>
                <a:ea typeface="Arial"/>
                <a:cs typeface="Arial"/>
                <a:sym typeface="Arial"/>
              </a:rPr>
              <a:t>QC 6	Finisher Drawing</a:t>
            </a:r>
            <a:endParaRPr sz="700" b="0" i="0" u="none" strike="noStrike" cap="none">
              <a:solidFill>
                <a:srgbClr val="000000"/>
              </a:solidFill>
              <a:latin typeface="Arial"/>
              <a:ea typeface="Arial"/>
              <a:cs typeface="Arial"/>
              <a:sym typeface="Arial"/>
            </a:endParaRPr>
          </a:p>
          <a:p>
            <a:pPr marL="10953" marR="0" lvl="0" indent="0" algn="l" rtl="0">
              <a:lnSpc>
                <a:spcPct val="100000"/>
              </a:lnSpc>
              <a:spcBef>
                <a:spcPts val="83"/>
              </a:spcBef>
              <a:spcAft>
                <a:spcPts val="0"/>
              </a:spcAft>
              <a:buNone/>
            </a:pPr>
            <a:r>
              <a:rPr lang="en-US" sz="700" b="0" i="0" u="none" strike="noStrike" cap="none">
                <a:solidFill>
                  <a:srgbClr val="000000"/>
                </a:solidFill>
                <a:latin typeface="Arial"/>
                <a:ea typeface="Arial"/>
                <a:cs typeface="Arial"/>
                <a:sym typeface="Arial"/>
              </a:rPr>
              <a:t>QC 7	Simplex</a:t>
            </a:r>
            <a:endParaRPr sz="700" b="0" i="0" u="none" strike="noStrike" cap="none">
              <a:solidFill>
                <a:srgbClr val="000000"/>
              </a:solidFill>
              <a:latin typeface="Arial"/>
              <a:ea typeface="Arial"/>
              <a:cs typeface="Arial"/>
              <a:sym typeface="Arial"/>
            </a:endParaRPr>
          </a:p>
          <a:p>
            <a:pPr marL="10953" marR="0" lvl="0" indent="0" algn="l" rtl="0">
              <a:lnSpc>
                <a:spcPct val="100000"/>
              </a:lnSpc>
              <a:spcBef>
                <a:spcPts val="86"/>
              </a:spcBef>
              <a:spcAft>
                <a:spcPts val="0"/>
              </a:spcAft>
              <a:buNone/>
            </a:pPr>
            <a:r>
              <a:rPr lang="en-US" sz="700" b="0" i="0" u="none" strike="noStrike" cap="none">
                <a:solidFill>
                  <a:srgbClr val="000000"/>
                </a:solidFill>
                <a:latin typeface="Arial"/>
                <a:ea typeface="Arial"/>
                <a:cs typeface="Arial"/>
                <a:sym typeface="Arial"/>
              </a:rPr>
              <a:t>QC 8	Ring</a:t>
            </a:r>
            <a:endParaRPr sz="700" b="0" i="0" u="none" strike="noStrike" cap="none">
              <a:solidFill>
                <a:srgbClr val="000000"/>
              </a:solidFill>
              <a:latin typeface="Arial"/>
              <a:ea typeface="Arial"/>
              <a:cs typeface="Arial"/>
              <a:sym typeface="Arial"/>
            </a:endParaRPr>
          </a:p>
          <a:p>
            <a:pPr marL="10953" marR="0" lvl="0" indent="0" algn="l" rtl="0">
              <a:lnSpc>
                <a:spcPct val="100000"/>
              </a:lnSpc>
              <a:spcBef>
                <a:spcPts val="83"/>
              </a:spcBef>
              <a:spcAft>
                <a:spcPts val="0"/>
              </a:spcAft>
              <a:buNone/>
            </a:pPr>
            <a:r>
              <a:rPr lang="en-US" sz="700" b="0" i="0" u="none" strike="noStrike" cap="none">
                <a:solidFill>
                  <a:srgbClr val="000000"/>
                </a:solidFill>
                <a:latin typeface="Arial"/>
                <a:ea typeface="Arial"/>
                <a:cs typeface="Arial"/>
                <a:sym typeface="Arial"/>
              </a:rPr>
              <a:t>QC 9	Auto Cone</a:t>
            </a:r>
            <a:endParaRPr sz="700" b="0" i="0" u="none" strike="noStrike" cap="none">
              <a:solidFill>
                <a:srgbClr val="000000"/>
              </a:solidFill>
              <a:latin typeface="Arial"/>
              <a:ea typeface="Arial"/>
              <a:cs typeface="Arial"/>
              <a:sym typeface="Arial"/>
            </a:endParaRPr>
          </a:p>
        </p:txBody>
      </p:sp>
      <p:sp>
        <p:nvSpPr>
          <p:cNvPr id="974" name="Google Shape;974;p13"/>
          <p:cNvSpPr/>
          <p:nvPr/>
        </p:nvSpPr>
        <p:spPr>
          <a:xfrm>
            <a:off x="5336934" y="575851"/>
            <a:ext cx="1273969" cy="820103"/>
          </a:xfrm>
          <a:custGeom>
            <a:avLst/>
            <a:gdLst/>
            <a:ahLst/>
            <a:cxnLst/>
            <a:rect l="l" t="t" r="r" b="b"/>
            <a:pathLst>
              <a:path w="1698625" h="1093470" extrusionOk="0">
                <a:moveTo>
                  <a:pt x="2514" y="1092098"/>
                </a:moveTo>
                <a:lnTo>
                  <a:pt x="2146" y="1091209"/>
                </a:lnTo>
                <a:lnTo>
                  <a:pt x="1257" y="1090841"/>
                </a:lnTo>
                <a:lnTo>
                  <a:pt x="368" y="1091209"/>
                </a:lnTo>
                <a:lnTo>
                  <a:pt x="0" y="1092098"/>
                </a:lnTo>
                <a:lnTo>
                  <a:pt x="368" y="1092987"/>
                </a:lnTo>
                <a:lnTo>
                  <a:pt x="1257" y="1093355"/>
                </a:lnTo>
                <a:lnTo>
                  <a:pt x="2146" y="1092987"/>
                </a:lnTo>
                <a:lnTo>
                  <a:pt x="2514" y="1092098"/>
                </a:lnTo>
                <a:close/>
              </a:path>
              <a:path w="1698625" h="1093470" extrusionOk="0">
                <a:moveTo>
                  <a:pt x="425767" y="1092098"/>
                </a:moveTo>
                <a:lnTo>
                  <a:pt x="425399" y="1091209"/>
                </a:lnTo>
                <a:lnTo>
                  <a:pt x="424510" y="1090841"/>
                </a:lnTo>
                <a:lnTo>
                  <a:pt x="423621" y="1091209"/>
                </a:lnTo>
                <a:lnTo>
                  <a:pt x="423252" y="1092098"/>
                </a:lnTo>
                <a:lnTo>
                  <a:pt x="423621" y="1092987"/>
                </a:lnTo>
                <a:lnTo>
                  <a:pt x="424510" y="1093355"/>
                </a:lnTo>
                <a:lnTo>
                  <a:pt x="425399" y="1092987"/>
                </a:lnTo>
                <a:lnTo>
                  <a:pt x="425767" y="1092098"/>
                </a:lnTo>
                <a:close/>
              </a:path>
              <a:path w="1698625" h="1093470" extrusionOk="0">
                <a:moveTo>
                  <a:pt x="849033" y="1092098"/>
                </a:moveTo>
                <a:lnTo>
                  <a:pt x="848664" y="1091209"/>
                </a:lnTo>
                <a:lnTo>
                  <a:pt x="847775" y="1090841"/>
                </a:lnTo>
                <a:lnTo>
                  <a:pt x="846886" y="1091209"/>
                </a:lnTo>
                <a:lnTo>
                  <a:pt x="846518" y="1092098"/>
                </a:lnTo>
                <a:lnTo>
                  <a:pt x="846886" y="1092987"/>
                </a:lnTo>
                <a:lnTo>
                  <a:pt x="847775" y="1093355"/>
                </a:lnTo>
                <a:lnTo>
                  <a:pt x="848664" y="1092987"/>
                </a:lnTo>
                <a:lnTo>
                  <a:pt x="849033" y="1092098"/>
                </a:lnTo>
                <a:close/>
              </a:path>
              <a:path w="1698625" h="1093470" extrusionOk="0">
                <a:moveTo>
                  <a:pt x="1272349" y="1092098"/>
                </a:moveTo>
                <a:lnTo>
                  <a:pt x="1271981" y="1091209"/>
                </a:lnTo>
                <a:lnTo>
                  <a:pt x="1271079" y="1090841"/>
                </a:lnTo>
                <a:lnTo>
                  <a:pt x="1270190" y="1091209"/>
                </a:lnTo>
                <a:lnTo>
                  <a:pt x="1269822" y="1092098"/>
                </a:lnTo>
                <a:lnTo>
                  <a:pt x="1270190" y="1092987"/>
                </a:lnTo>
                <a:lnTo>
                  <a:pt x="1271079" y="1093355"/>
                </a:lnTo>
                <a:lnTo>
                  <a:pt x="1271981" y="1092987"/>
                </a:lnTo>
                <a:lnTo>
                  <a:pt x="1272349" y="1092098"/>
                </a:lnTo>
                <a:close/>
              </a:path>
              <a:path w="1698625" h="1093470" extrusionOk="0">
                <a:moveTo>
                  <a:pt x="1695564" y="1092098"/>
                </a:moveTo>
                <a:lnTo>
                  <a:pt x="1695196" y="1091209"/>
                </a:lnTo>
                <a:lnTo>
                  <a:pt x="1694307" y="1090841"/>
                </a:lnTo>
                <a:lnTo>
                  <a:pt x="1693418" y="1091209"/>
                </a:lnTo>
                <a:lnTo>
                  <a:pt x="1693049" y="1092098"/>
                </a:lnTo>
                <a:lnTo>
                  <a:pt x="1693418" y="1092987"/>
                </a:lnTo>
                <a:lnTo>
                  <a:pt x="1694307" y="1093355"/>
                </a:lnTo>
                <a:lnTo>
                  <a:pt x="1695196" y="1092987"/>
                </a:lnTo>
                <a:lnTo>
                  <a:pt x="1695564" y="1092098"/>
                </a:lnTo>
                <a:close/>
              </a:path>
              <a:path w="1698625" h="1093470" extrusionOk="0">
                <a:moveTo>
                  <a:pt x="1698078" y="1089583"/>
                </a:moveTo>
                <a:lnTo>
                  <a:pt x="1697710" y="1088694"/>
                </a:lnTo>
                <a:lnTo>
                  <a:pt x="1696821" y="1088326"/>
                </a:lnTo>
                <a:lnTo>
                  <a:pt x="1695932" y="1088694"/>
                </a:lnTo>
                <a:lnTo>
                  <a:pt x="1695564" y="1089583"/>
                </a:lnTo>
                <a:lnTo>
                  <a:pt x="1695932" y="1090472"/>
                </a:lnTo>
                <a:lnTo>
                  <a:pt x="1696821" y="1090841"/>
                </a:lnTo>
                <a:lnTo>
                  <a:pt x="1697710" y="1090472"/>
                </a:lnTo>
                <a:lnTo>
                  <a:pt x="1698078" y="1089583"/>
                </a:lnTo>
                <a:close/>
              </a:path>
              <a:path w="1698625" h="1093470" extrusionOk="0">
                <a:moveTo>
                  <a:pt x="1698078" y="968730"/>
                </a:moveTo>
                <a:lnTo>
                  <a:pt x="1697710" y="967841"/>
                </a:lnTo>
                <a:lnTo>
                  <a:pt x="1696821" y="967473"/>
                </a:lnTo>
                <a:lnTo>
                  <a:pt x="1695932" y="967841"/>
                </a:lnTo>
                <a:lnTo>
                  <a:pt x="1695564" y="968730"/>
                </a:lnTo>
                <a:lnTo>
                  <a:pt x="1695932" y="969606"/>
                </a:lnTo>
                <a:lnTo>
                  <a:pt x="1696821" y="969975"/>
                </a:lnTo>
                <a:lnTo>
                  <a:pt x="1697710" y="969606"/>
                </a:lnTo>
                <a:lnTo>
                  <a:pt x="1698078" y="968730"/>
                </a:lnTo>
                <a:close/>
              </a:path>
              <a:path w="1698625" h="1093470" extrusionOk="0">
                <a:moveTo>
                  <a:pt x="1698078" y="847661"/>
                </a:moveTo>
                <a:lnTo>
                  <a:pt x="1697710" y="846772"/>
                </a:lnTo>
                <a:lnTo>
                  <a:pt x="1696821" y="846404"/>
                </a:lnTo>
                <a:lnTo>
                  <a:pt x="1695932" y="846772"/>
                </a:lnTo>
                <a:lnTo>
                  <a:pt x="1695564" y="847661"/>
                </a:lnTo>
                <a:lnTo>
                  <a:pt x="1695932" y="848550"/>
                </a:lnTo>
                <a:lnTo>
                  <a:pt x="1696821" y="848918"/>
                </a:lnTo>
                <a:lnTo>
                  <a:pt x="1697710" y="848550"/>
                </a:lnTo>
                <a:lnTo>
                  <a:pt x="1698078" y="847661"/>
                </a:lnTo>
                <a:close/>
              </a:path>
              <a:path w="1698625" h="1093470" extrusionOk="0">
                <a:moveTo>
                  <a:pt x="1698078" y="726808"/>
                </a:moveTo>
                <a:lnTo>
                  <a:pt x="1697710" y="725919"/>
                </a:lnTo>
                <a:lnTo>
                  <a:pt x="1696821" y="725551"/>
                </a:lnTo>
                <a:lnTo>
                  <a:pt x="1695932" y="725919"/>
                </a:lnTo>
                <a:lnTo>
                  <a:pt x="1695564" y="726808"/>
                </a:lnTo>
                <a:lnTo>
                  <a:pt x="1695932" y="727697"/>
                </a:lnTo>
                <a:lnTo>
                  <a:pt x="1696821" y="728065"/>
                </a:lnTo>
                <a:lnTo>
                  <a:pt x="1697710" y="727697"/>
                </a:lnTo>
                <a:lnTo>
                  <a:pt x="1698078" y="726808"/>
                </a:lnTo>
                <a:close/>
              </a:path>
              <a:path w="1698625" h="1093470" extrusionOk="0">
                <a:moveTo>
                  <a:pt x="1698078" y="605955"/>
                </a:moveTo>
                <a:lnTo>
                  <a:pt x="1697710" y="605066"/>
                </a:lnTo>
                <a:lnTo>
                  <a:pt x="1696821" y="604697"/>
                </a:lnTo>
                <a:lnTo>
                  <a:pt x="1695932" y="605066"/>
                </a:lnTo>
                <a:lnTo>
                  <a:pt x="1695564" y="605955"/>
                </a:lnTo>
                <a:lnTo>
                  <a:pt x="1695932" y="606844"/>
                </a:lnTo>
                <a:lnTo>
                  <a:pt x="1696821" y="607212"/>
                </a:lnTo>
                <a:lnTo>
                  <a:pt x="1697710" y="606844"/>
                </a:lnTo>
                <a:lnTo>
                  <a:pt x="1698078" y="605955"/>
                </a:lnTo>
                <a:close/>
              </a:path>
              <a:path w="1698625" h="1093470" extrusionOk="0">
                <a:moveTo>
                  <a:pt x="1698078" y="484886"/>
                </a:moveTo>
                <a:lnTo>
                  <a:pt x="1697710" y="483997"/>
                </a:lnTo>
                <a:lnTo>
                  <a:pt x="1696821" y="483628"/>
                </a:lnTo>
                <a:lnTo>
                  <a:pt x="1695932" y="483997"/>
                </a:lnTo>
                <a:lnTo>
                  <a:pt x="1695564" y="484886"/>
                </a:lnTo>
                <a:lnTo>
                  <a:pt x="1695932" y="485775"/>
                </a:lnTo>
                <a:lnTo>
                  <a:pt x="1696821" y="486143"/>
                </a:lnTo>
                <a:lnTo>
                  <a:pt x="1697710" y="485775"/>
                </a:lnTo>
                <a:lnTo>
                  <a:pt x="1698078" y="484886"/>
                </a:lnTo>
                <a:close/>
              </a:path>
              <a:path w="1698625" h="1093470" extrusionOk="0">
                <a:moveTo>
                  <a:pt x="1698078" y="364032"/>
                </a:moveTo>
                <a:lnTo>
                  <a:pt x="1697710" y="363143"/>
                </a:lnTo>
                <a:lnTo>
                  <a:pt x="1696821" y="362775"/>
                </a:lnTo>
                <a:lnTo>
                  <a:pt x="1695932" y="363143"/>
                </a:lnTo>
                <a:lnTo>
                  <a:pt x="1695564" y="364032"/>
                </a:lnTo>
                <a:lnTo>
                  <a:pt x="1695932" y="364921"/>
                </a:lnTo>
                <a:lnTo>
                  <a:pt x="1696821" y="365290"/>
                </a:lnTo>
                <a:lnTo>
                  <a:pt x="1697710" y="364921"/>
                </a:lnTo>
                <a:lnTo>
                  <a:pt x="1698078" y="364032"/>
                </a:lnTo>
                <a:close/>
              </a:path>
              <a:path w="1698625" h="1093470" extrusionOk="0">
                <a:moveTo>
                  <a:pt x="1698078" y="243217"/>
                </a:moveTo>
                <a:lnTo>
                  <a:pt x="1697710" y="242328"/>
                </a:lnTo>
                <a:lnTo>
                  <a:pt x="1696821" y="241960"/>
                </a:lnTo>
                <a:lnTo>
                  <a:pt x="1695932" y="242328"/>
                </a:lnTo>
                <a:lnTo>
                  <a:pt x="1695564" y="243217"/>
                </a:lnTo>
                <a:lnTo>
                  <a:pt x="1695932" y="244106"/>
                </a:lnTo>
                <a:lnTo>
                  <a:pt x="1696821" y="244475"/>
                </a:lnTo>
                <a:lnTo>
                  <a:pt x="1697710" y="244106"/>
                </a:lnTo>
                <a:lnTo>
                  <a:pt x="1698078" y="243217"/>
                </a:lnTo>
                <a:close/>
              </a:path>
              <a:path w="1698625" h="1093470" extrusionOk="0">
                <a:moveTo>
                  <a:pt x="1698078" y="122148"/>
                </a:moveTo>
                <a:lnTo>
                  <a:pt x="1697710" y="121259"/>
                </a:lnTo>
                <a:lnTo>
                  <a:pt x="1696821" y="120904"/>
                </a:lnTo>
                <a:lnTo>
                  <a:pt x="1695932" y="121259"/>
                </a:lnTo>
                <a:lnTo>
                  <a:pt x="1695564" y="122148"/>
                </a:lnTo>
                <a:lnTo>
                  <a:pt x="1695932" y="123037"/>
                </a:lnTo>
                <a:lnTo>
                  <a:pt x="1696821" y="123405"/>
                </a:lnTo>
                <a:lnTo>
                  <a:pt x="1697710" y="123037"/>
                </a:lnTo>
                <a:lnTo>
                  <a:pt x="1698078" y="122148"/>
                </a:lnTo>
                <a:close/>
              </a:path>
              <a:path w="1698625" h="1093470" extrusionOk="0">
                <a:moveTo>
                  <a:pt x="1698078" y="1257"/>
                </a:moveTo>
                <a:lnTo>
                  <a:pt x="1697710" y="368"/>
                </a:lnTo>
                <a:lnTo>
                  <a:pt x="1696821" y="0"/>
                </a:lnTo>
                <a:lnTo>
                  <a:pt x="1695932" y="368"/>
                </a:lnTo>
                <a:lnTo>
                  <a:pt x="1695564" y="1257"/>
                </a:lnTo>
                <a:lnTo>
                  <a:pt x="1695932" y="2146"/>
                </a:lnTo>
                <a:lnTo>
                  <a:pt x="1696821" y="2514"/>
                </a:lnTo>
                <a:lnTo>
                  <a:pt x="1697710" y="2146"/>
                </a:lnTo>
                <a:lnTo>
                  <a:pt x="1698078" y="1257"/>
                </a:lnTo>
                <a:close/>
              </a:path>
            </a:pathLst>
          </a:custGeom>
          <a:solidFill>
            <a:srgbClr val="DADCD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975" name="Google Shape;975;p13"/>
          <p:cNvSpPr txBox="1">
            <a:spLocks noGrp="1"/>
          </p:cNvSpPr>
          <p:nvPr>
            <p:ph type="title"/>
          </p:nvPr>
        </p:nvSpPr>
        <p:spPr>
          <a:xfrm>
            <a:off x="0" y="419098"/>
            <a:ext cx="9144000" cy="391774"/>
          </a:xfrm>
          <a:prstGeom prst="rect">
            <a:avLst/>
          </a:prstGeom>
          <a:noFill/>
          <a:ln>
            <a:noFill/>
          </a:ln>
        </p:spPr>
        <p:txBody>
          <a:bodyPr spcFirstLastPara="1" wrap="square" lIns="0" tIns="9525" rIns="0" bIns="0" anchor="ctr" anchorCtr="0">
            <a:spAutoFit/>
          </a:bodyPr>
          <a:lstStyle/>
          <a:p>
            <a:pPr marL="9525" lvl="0" indent="0" algn="ctr" rtl="0">
              <a:lnSpc>
                <a:spcPct val="100000"/>
              </a:lnSpc>
              <a:spcBef>
                <a:spcPts val="75"/>
              </a:spcBef>
              <a:spcAft>
                <a:spcPts val="0"/>
              </a:spcAft>
              <a:buSzPts val="2800"/>
              <a:buNone/>
            </a:pPr>
            <a:r>
              <a:rPr lang="en-US" sz="2400">
                <a:solidFill>
                  <a:srgbClr val="327176"/>
                </a:solidFill>
                <a:latin typeface="Arial"/>
                <a:ea typeface="Arial"/>
                <a:cs typeface="Arial"/>
                <a:sym typeface="Arial"/>
              </a:rPr>
              <a:t>YARN PRODUCTION (AKA SPINNING)</a:t>
            </a:r>
            <a:endParaRPr sz="2400">
              <a:solidFill>
                <a:srgbClr val="327176"/>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79"/>
        <p:cNvGrpSpPr/>
        <p:nvPr/>
      </p:nvGrpSpPr>
      <p:grpSpPr>
        <a:xfrm>
          <a:off x="0" y="0"/>
          <a:ext cx="0" cy="0"/>
          <a:chOff x="0" y="0"/>
          <a:chExt cx="0" cy="0"/>
        </a:xfrm>
      </p:grpSpPr>
      <p:sp>
        <p:nvSpPr>
          <p:cNvPr id="980" name="Google Shape;980;p14"/>
          <p:cNvSpPr txBox="1">
            <a:spLocks noGrp="1"/>
          </p:cNvSpPr>
          <p:nvPr>
            <p:ph type="title"/>
          </p:nvPr>
        </p:nvSpPr>
        <p:spPr>
          <a:xfrm>
            <a:off x="638977" y="331499"/>
            <a:ext cx="7953042" cy="490538"/>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a:solidFill>
                  <a:srgbClr val="327176"/>
                </a:solidFill>
                <a:latin typeface="Arial"/>
                <a:ea typeface="Arial"/>
                <a:cs typeface="Arial"/>
                <a:sym typeface="Arial"/>
              </a:rPr>
              <a:t>TEXTILE PROCESS – COTTON FIBER</a:t>
            </a:r>
            <a:endParaRPr sz="2400">
              <a:solidFill>
                <a:srgbClr val="327176"/>
              </a:solidFill>
              <a:latin typeface="Arial"/>
              <a:ea typeface="Arial"/>
              <a:cs typeface="Arial"/>
              <a:sym typeface="Arial"/>
            </a:endParaRPr>
          </a:p>
        </p:txBody>
      </p:sp>
      <p:sp>
        <p:nvSpPr>
          <p:cNvPr id="981" name="Google Shape;981;p14"/>
          <p:cNvSpPr txBox="1">
            <a:spLocks noGrp="1"/>
          </p:cNvSpPr>
          <p:nvPr>
            <p:ph type="body" idx="1"/>
          </p:nvPr>
        </p:nvSpPr>
        <p:spPr>
          <a:xfrm>
            <a:off x="429658" y="992938"/>
            <a:ext cx="8363725" cy="3628767"/>
          </a:xfrm>
          <a:prstGeom prst="rect">
            <a:avLst/>
          </a:prstGeom>
          <a:noFill/>
          <a:ln>
            <a:noFill/>
          </a:ln>
        </p:spPr>
        <p:txBody>
          <a:bodyPr spcFirstLastPara="1" wrap="square" lIns="91425" tIns="91425" rIns="91425" bIns="91425" anchor="t" anchorCtr="0">
            <a:normAutofit/>
          </a:bodyPr>
          <a:lstStyle/>
          <a:p>
            <a:pPr marL="457200" lvl="0" indent="-317500" algn="l" rtl="0">
              <a:lnSpc>
                <a:spcPct val="100000"/>
              </a:lnSpc>
              <a:spcBef>
                <a:spcPts val="0"/>
              </a:spcBef>
              <a:spcAft>
                <a:spcPts val="0"/>
              </a:spcAft>
              <a:buSzPts val="1400"/>
              <a:buChar char="●"/>
            </a:pPr>
            <a:r>
              <a:rPr lang="en-US"/>
              <a:t>Two popular technologies for the production of cotton yarns: </a:t>
            </a:r>
            <a:endParaRPr/>
          </a:p>
          <a:p>
            <a:pPr marL="914400" lvl="1" indent="-317500" algn="l" rtl="0">
              <a:lnSpc>
                <a:spcPct val="100000"/>
              </a:lnSpc>
              <a:spcBef>
                <a:spcPts val="0"/>
              </a:spcBef>
              <a:spcAft>
                <a:spcPts val="0"/>
              </a:spcAft>
              <a:buSzPts val="1400"/>
              <a:buChar char="○"/>
            </a:pPr>
            <a:r>
              <a:rPr lang="en-US">
                <a:solidFill>
                  <a:schemeClr val="dk1"/>
                </a:solidFill>
              </a:rPr>
              <a:t>Producing pile yarns (CD) </a:t>
            </a:r>
            <a:endParaRPr/>
          </a:p>
          <a:p>
            <a:pPr marL="914400" lvl="1" indent="-317500" algn="l" rtl="0">
              <a:lnSpc>
                <a:spcPct val="100000"/>
              </a:lnSpc>
              <a:spcBef>
                <a:spcPts val="0"/>
              </a:spcBef>
              <a:spcAft>
                <a:spcPts val="0"/>
              </a:spcAft>
              <a:buSzPts val="1400"/>
              <a:buChar char="○"/>
            </a:pPr>
            <a:r>
              <a:rPr lang="en-US">
                <a:solidFill>
                  <a:schemeClr val="dk1"/>
                </a:solidFill>
              </a:rPr>
              <a:t>Producing OE yarns</a:t>
            </a:r>
            <a:endParaRPr/>
          </a:p>
        </p:txBody>
      </p:sp>
      <p:sp>
        <p:nvSpPr>
          <p:cNvPr id="982" name="Google Shape;982;p14"/>
          <p:cNvSpPr/>
          <p:nvPr/>
        </p:nvSpPr>
        <p:spPr>
          <a:xfrm>
            <a:off x="638977" y="3626821"/>
            <a:ext cx="8154406" cy="954107"/>
          </a:xfrm>
          <a:prstGeom prst="rect">
            <a:avLst/>
          </a:prstGeom>
          <a:noFill/>
          <a:ln>
            <a:noFill/>
          </a:ln>
        </p:spPr>
        <p:txBody>
          <a:bodyPr spcFirstLastPara="1" wrap="square" lIns="91425" tIns="45700" rIns="91425" bIns="45700" anchor="t" anchorCtr="0">
            <a:spAutoFit/>
          </a:bodyPr>
          <a:lstStyle/>
          <a:p>
            <a:pPr marL="257175" marR="0" lvl="0" indent="-257175" algn="just"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The quality of the yarn output depends largely on the input materials (70% of raw materials from cotton).</a:t>
            </a:r>
            <a:endParaRPr/>
          </a:p>
          <a:p>
            <a:pPr marL="257175" marR="0" lvl="0" indent="-257175" algn="just"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Machinery and equipment have the effect of minimizing breakage fibers in the production process, accordingly. As new and modern, the lower the fiber error rate.</a:t>
            </a:r>
            <a:endParaRPr/>
          </a:p>
        </p:txBody>
      </p:sp>
      <p:grpSp>
        <p:nvGrpSpPr>
          <p:cNvPr id="983" name="Google Shape;983;p14"/>
          <p:cNvGrpSpPr/>
          <p:nvPr/>
        </p:nvGrpSpPr>
        <p:grpSpPr>
          <a:xfrm>
            <a:off x="645207" y="2925942"/>
            <a:ext cx="8000574" cy="572833"/>
            <a:chOff x="6228" y="145764"/>
            <a:chExt cx="8000574" cy="572833"/>
          </a:xfrm>
        </p:grpSpPr>
        <p:sp>
          <p:nvSpPr>
            <p:cNvPr id="984" name="Google Shape;984;p14"/>
            <p:cNvSpPr/>
            <p:nvPr/>
          </p:nvSpPr>
          <p:spPr>
            <a:xfrm>
              <a:off x="959151" y="386461"/>
              <a:ext cx="188986"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 name="Google Shape;985;p14"/>
            <p:cNvSpPr txBox="1"/>
            <p:nvPr/>
          </p:nvSpPr>
          <p:spPr>
            <a:xfrm>
              <a:off x="1048154" y="431082"/>
              <a:ext cx="10979" cy="2198"/>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986" name="Google Shape;986;p14"/>
            <p:cNvSpPr/>
            <p:nvPr/>
          </p:nvSpPr>
          <p:spPr>
            <a:xfrm>
              <a:off x="6228" y="145764"/>
              <a:ext cx="954722" cy="57283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87;p14"/>
            <p:cNvSpPr txBox="1"/>
            <p:nvPr/>
          </p:nvSpPr>
          <p:spPr>
            <a:xfrm>
              <a:off x="6228" y="145764"/>
              <a:ext cx="954722" cy="572833"/>
            </a:xfrm>
            <a:prstGeom prst="rect">
              <a:avLst/>
            </a:prstGeom>
            <a:noFill/>
            <a:ln>
              <a:noFill/>
            </a:ln>
          </p:spPr>
          <p:txBody>
            <a:bodyPr spcFirstLastPara="1" wrap="square" lIns="78225" tIns="78225" rIns="78225" bIns="78225"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1" i="0" u="none" strike="noStrike" cap="none">
                  <a:solidFill>
                    <a:schemeClr val="lt1"/>
                  </a:solidFill>
                  <a:latin typeface="Arial"/>
                  <a:ea typeface="Arial"/>
                  <a:cs typeface="Arial"/>
                  <a:sym typeface="Arial"/>
                </a:rPr>
                <a:t>Cotton</a:t>
              </a:r>
              <a:endParaRPr/>
            </a:p>
          </p:txBody>
        </p:sp>
        <p:sp>
          <p:nvSpPr>
            <p:cNvPr id="988" name="Google Shape;988;p14"/>
            <p:cNvSpPr/>
            <p:nvPr/>
          </p:nvSpPr>
          <p:spPr>
            <a:xfrm>
              <a:off x="2133459" y="386461"/>
              <a:ext cx="188986"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14"/>
            <p:cNvSpPr txBox="1"/>
            <p:nvPr/>
          </p:nvSpPr>
          <p:spPr>
            <a:xfrm>
              <a:off x="2222463" y="431082"/>
              <a:ext cx="10979" cy="2198"/>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990" name="Google Shape;990;p14"/>
            <p:cNvSpPr/>
            <p:nvPr/>
          </p:nvSpPr>
          <p:spPr>
            <a:xfrm>
              <a:off x="1180537" y="145764"/>
              <a:ext cx="954722" cy="57283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991;p14"/>
            <p:cNvSpPr txBox="1"/>
            <p:nvPr/>
          </p:nvSpPr>
          <p:spPr>
            <a:xfrm>
              <a:off x="1180537" y="145764"/>
              <a:ext cx="954722" cy="572833"/>
            </a:xfrm>
            <a:prstGeom prst="rect">
              <a:avLst/>
            </a:prstGeom>
            <a:noFill/>
            <a:ln>
              <a:noFill/>
            </a:ln>
          </p:spPr>
          <p:txBody>
            <a:bodyPr spcFirstLastPara="1" wrap="square" lIns="78225" tIns="78225" rIns="78225" bIns="78225"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1" i="0" u="none" strike="noStrike" cap="none">
                  <a:solidFill>
                    <a:schemeClr val="lt1"/>
                  </a:solidFill>
                  <a:latin typeface="Arial"/>
                  <a:ea typeface="Arial"/>
                  <a:cs typeface="Arial"/>
                  <a:sym typeface="Arial"/>
                </a:rPr>
                <a:t>Opening, blending and carding</a:t>
              </a:r>
              <a:endParaRPr/>
            </a:p>
          </p:txBody>
        </p:sp>
        <p:sp>
          <p:nvSpPr>
            <p:cNvPr id="992" name="Google Shape;992;p14"/>
            <p:cNvSpPr/>
            <p:nvPr/>
          </p:nvSpPr>
          <p:spPr>
            <a:xfrm>
              <a:off x="3307768" y="386461"/>
              <a:ext cx="188986"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14"/>
            <p:cNvSpPr txBox="1"/>
            <p:nvPr/>
          </p:nvSpPr>
          <p:spPr>
            <a:xfrm>
              <a:off x="3396771" y="431082"/>
              <a:ext cx="10979" cy="2198"/>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994" name="Google Shape;994;p14"/>
            <p:cNvSpPr/>
            <p:nvPr/>
          </p:nvSpPr>
          <p:spPr>
            <a:xfrm>
              <a:off x="2354846" y="145764"/>
              <a:ext cx="954722" cy="57283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14"/>
            <p:cNvSpPr txBox="1"/>
            <p:nvPr/>
          </p:nvSpPr>
          <p:spPr>
            <a:xfrm>
              <a:off x="2354846" y="145764"/>
              <a:ext cx="954722" cy="572833"/>
            </a:xfrm>
            <a:prstGeom prst="rect">
              <a:avLst/>
            </a:prstGeom>
            <a:noFill/>
            <a:ln>
              <a:noFill/>
            </a:ln>
          </p:spPr>
          <p:txBody>
            <a:bodyPr spcFirstLastPara="1" wrap="square" lIns="78225" tIns="78225" rIns="78225" bIns="78225"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1" i="0" u="none" strike="noStrike" cap="none">
                  <a:solidFill>
                    <a:schemeClr val="lt1"/>
                  </a:solidFill>
                  <a:latin typeface="Arial"/>
                  <a:ea typeface="Arial"/>
                  <a:cs typeface="Arial"/>
                  <a:sym typeface="Arial"/>
                </a:rPr>
                <a:t>Sliver formation</a:t>
              </a:r>
              <a:endParaRPr/>
            </a:p>
          </p:txBody>
        </p:sp>
        <p:sp>
          <p:nvSpPr>
            <p:cNvPr id="996" name="Google Shape;996;p14"/>
            <p:cNvSpPr/>
            <p:nvPr/>
          </p:nvSpPr>
          <p:spPr>
            <a:xfrm>
              <a:off x="4482077" y="386461"/>
              <a:ext cx="188986"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14"/>
            <p:cNvSpPr txBox="1"/>
            <p:nvPr/>
          </p:nvSpPr>
          <p:spPr>
            <a:xfrm>
              <a:off x="4571080" y="431082"/>
              <a:ext cx="10979" cy="2198"/>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998" name="Google Shape;998;p14"/>
            <p:cNvSpPr/>
            <p:nvPr/>
          </p:nvSpPr>
          <p:spPr>
            <a:xfrm>
              <a:off x="3529154" y="145764"/>
              <a:ext cx="954722" cy="57283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14"/>
            <p:cNvSpPr txBox="1"/>
            <p:nvPr/>
          </p:nvSpPr>
          <p:spPr>
            <a:xfrm>
              <a:off x="3529154" y="145764"/>
              <a:ext cx="954722" cy="572833"/>
            </a:xfrm>
            <a:prstGeom prst="rect">
              <a:avLst/>
            </a:prstGeom>
            <a:noFill/>
            <a:ln>
              <a:noFill/>
            </a:ln>
          </p:spPr>
          <p:txBody>
            <a:bodyPr spcFirstLastPara="1" wrap="square" lIns="78225" tIns="78225" rIns="78225" bIns="78225"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Roving</a:t>
              </a:r>
              <a:endParaRPr/>
            </a:p>
          </p:txBody>
        </p:sp>
        <p:sp>
          <p:nvSpPr>
            <p:cNvPr id="1000" name="Google Shape;1000;p14"/>
            <p:cNvSpPr/>
            <p:nvPr/>
          </p:nvSpPr>
          <p:spPr>
            <a:xfrm>
              <a:off x="5656385" y="386461"/>
              <a:ext cx="188986"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14"/>
            <p:cNvSpPr txBox="1"/>
            <p:nvPr/>
          </p:nvSpPr>
          <p:spPr>
            <a:xfrm>
              <a:off x="5745389" y="431082"/>
              <a:ext cx="10979" cy="2198"/>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1002" name="Google Shape;1002;p14"/>
            <p:cNvSpPr/>
            <p:nvPr/>
          </p:nvSpPr>
          <p:spPr>
            <a:xfrm>
              <a:off x="4703463" y="145764"/>
              <a:ext cx="954722" cy="57283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14"/>
            <p:cNvSpPr txBox="1"/>
            <p:nvPr/>
          </p:nvSpPr>
          <p:spPr>
            <a:xfrm>
              <a:off x="4703463" y="145764"/>
              <a:ext cx="954722" cy="572833"/>
            </a:xfrm>
            <a:prstGeom prst="rect">
              <a:avLst/>
            </a:prstGeom>
            <a:noFill/>
            <a:ln>
              <a:noFill/>
            </a:ln>
          </p:spPr>
          <p:txBody>
            <a:bodyPr spcFirstLastPara="1" wrap="square" lIns="78225" tIns="78225" rIns="78225" bIns="78225"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Bobbin winding</a:t>
              </a:r>
              <a:endParaRPr/>
            </a:p>
          </p:txBody>
        </p:sp>
        <p:sp>
          <p:nvSpPr>
            <p:cNvPr id="1004" name="Google Shape;1004;p14"/>
            <p:cNvSpPr/>
            <p:nvPr/>
          </p:nvSpPr>
          <p:spPr>
            <a:xfrm>
              <a:off x="6830694" y="386461"/>
              <a:ext cx="188986"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14"/>
            <p:cNvSpPr txBox="1"/>
            <p:nvPr/>
          </p:nvSpPr>
          <p:spPr>
            <a:xfrm>
              <a:off x="6919698" y="431082"/>
              <a:ext cx="10979" cy="2198"/>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1006" name="Google Shape;1006;p14"/>
            <p:cNvSpPr/>
            <p:nvPr/>
          </p:nvSpPr>
          <p:spPr>
            <a:xfrm>
              <a:off x="5877772" y="145764"/>
              <a:ext cx="954722" cy="57283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14"/>
            <p:cNvSpPr txBox="1"/>
            <p:nvPr/>
          </p:nvSpPr>
          <p:spPr>
            <a:xfrm>
              <a:off x="5877772" y="145764"/>
              <a:ext cx="954722" cy="572833"/>
            </a:xfrm>
            <a:prstGeom prst="rect">
              <a:avLst/>
            </a:prstGeom>
            <a:noFill/>
            <a:ln>
              <a:noFill/>
            </a:ln>
          </p:spPr>
          <p:txBody>
            <a:bodyPr spcFirstLastPara="1" wrap="square" lIns="78225" tIns="78225" rIns="78225" bIns="78225"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Heat setting</a:t>
              </a:r>
              <a:endParaRPr/>
            </a:p>
          </p:txBody>
        </p:sp>
        <p:sp>
          <p:nvSpPr>
            <p:cNvPr id="1008" name="Google Shape;1008;p14"/>
            <p:cNvSpPr/>
            <p:nvPr/>
          </p:nvSpPr>
          <p:spPr>
            <a:xfrm>
              <a:off x="7052080" y="145764"/>
              <a:ext cx="954722" cy="57283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14"/>
            <p:cNvSpPr txBox="1"/>
            <p:nvPr/>
          </p:nvSpPr>
          <p:spPr>
            <a:xfrm>
              <a:off x="7052080" y="145764"/>
              <a:ext cx="954722" cy="572833"/>
            </a:xfrm>
            <a:prstGeom prst="rect">
              <a:avLst/>
            </a:prstGeom>
            <a:noFill/>
            <a:ln>
              <a:noFill/>
            </a:ln>
          </p:spPr>
          <p:txBody>
            <a:bodyPr spcFirstLastPara="1" wrap="square" lIns="78225" tIns="78225" rIns="78225" bIns="78225"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CD yarn</a:t>
              </a:r>
              <a:endParaRPr/>
            </a:p>
          </p:txBody>
        </p:sp>
      </p:grpSp>
      <p:grpSp>
        <p:nvGrpSpPr>
          <p:cNvPr id="1010" name="Google Shape;1010;p14"/>
          <p:cNvGrpSpPr/>
          <p:nvPr/>
        </p:nvGrpSpPr>
        <p:grpSpPr>
          <a:xfrm>
            <a:off x="645042" y="2022282"/>
            <a:ext cx="8000903" cy="671404"/>
            <a:chOff x="6064" y="96479"/>
            <a:chExt cx="8000903" cy="671404"/>
          </a:xfrm>
        </p:grpSpPr>
        <p:sp>
          <p:nvSpPr>
            <p:cNvPr id="1011" name="Google Shape;1011;p14"/>
            <p:cNvSpPr/>
            <p:nvPr/>
          </p:nvSpPr>
          <p:spPr>
            <a:xfrm>
              <a:off x="1123272" y="386461"/>
              <a:ext cx="226771"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14"/>
            <p:cNvSpPr txBox="1"/>
            <p:nvPr/>
          </p:nvSpPr>
          <p:spPr>
            <a:xfrm>
              <a:off x="1230223" y="430894"/>
              <a:ext cx="12868" cy="2573"/>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1013" name="Google Shape;1013;p14"/>
            <p:cNvSpPr/>
            <p:nvPr/>
          </p:nvSpPr>
          <p:spPr>
            <a:xfrm>
              <a:off x="6064" y="96479"/>
              <a:ext cx="1119007" cy="671404"/>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14"/>
            <p:cNvSpPr txBox="1"/>
            <p:nvPr/>
          </p:nvSpPr>
          <p:spPr>
            <a:xfrm>
              <a:off x="6064" y="96479"/>
              <a:ext cx="1119007" cy="671404"/>
            </a:xfrm>
            <a:prstGeom prst="rect">
              <a:avLst/>
            </a:prstGeom>
            <a:noFill/>
            <a:ln>
              <a:noFill/>
            </a:ln>
          </p:spPr>
          <p:txBody>
            <a:bodyPr spcFirstLastPara="1" wrap="square" lIns="78225" tIns="78225" rIns="78225" bIns="78225"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1" i="0" u="none" strike="noStrike" cap="none">
                  <a:solidFill>
                    <a:schemeClr val="lt1"/>
                  </a:solidFill>
                  <a:latin typeface="Arial"/>
                  <a:ea typeface="Arial"/>
                  <a:cs typeface="Arial"/>
                  <a:sym typeface="Arial"/>
                </a:rPr>
                <a:t>Cotton</a:t>
              </a:r>
              <a:endParaRPr/>
            </a:p>
          </p:txBody>
        </p:sp>
        <p:sp>
          <p:nvSpPr>
            <p:cNvPr id="1015" name="Google Shape;1015;p14"/>
            <p:cNvSpPr/>
            <p:nvPr/>
          </p:nvSpPr>
          <p:spPr>
            <a:xfrm>
              <a:off x="2499651" y="386461"/>
              <a:ext cx="226771"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14"/>
            <p:cNvSpPr txBox="1"/>
            <p:nvPr/>
          </p:nvSpPr>
          <p:spPr>
            <a:xfrm>
              <a:off x="2606602" y="430894"/>
              <a:ext cx="12868" cy="2573"/>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1017" name="Google Shape;1017;p14"/>
            <p:cNvSpPr/>
            <p:nvPr/>
          </p:nvSpPr>
          <p:spPr>
            <a:xfrm>
              <a:off x="1382443" y="96479"/>
              <a:ext cx="1119007" cy="671404"/>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14"/>
            <p:cNvSpPr txBox="1"/>
            <p:nvPr/>
          </p:nvSpPr>
          <p:spPr>
            <a:xfrm>
              <a:off x="1382443" y="96479"/>
              <a:ext cx="1119007" cy="671404"/>
            </a:xfrm>
            <a:prstGeom prst="rect">
              <a:avLst/>
            </a:prstGeom>
            <a:noFill/>
            <a:ln>
              <a:noFill/>
            </a:ln>
          </p:spPr>
          <p:txBody>
            <a:bodyPr spcFirstLastPara="1" wrap="square" lIns="78225" tIns="78225" rIns="78225" bIns="78225"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1" i="0" u="none" strike="noStrike" cap="none">
                  <a:solidFill>
                    <a:schemeClr val="lt1"/>
                  </a:solidFill>
                  <a:latin typeface="Arial"/>
                  <a:ea typeface="Arial"/>
                  <a:cs typeface="Arial"/>
                  <a:sym typeface="Arial"/>
                </a:rPr>
                <a:t>Opening, blending and carding</a:t>
              </a:r>
              <a:endParaRPr/>
            </a:p>
          </p:txBody>
        </p:sp>
        <p:sp>
          <p:nvSpPr>
            <p:cNvPr id="1019" name="Google Shape;1019;p14"/>
            <p:cNvSpPr/>
            <p:nvPr/>
          </p:nvSpPr>
          <p:spPr>
            <a:xfrm>
              <a:off x="3876030" y="386461"/>
              <a:ext cx="226771"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14"/>
            <p:cNvSpPr txBox="1"/>
            <p:nvPr/>
          </p:nvSpPr>
          <p:spPr>
            <a:xfrm>
              <a:off x="3982982" y="430894"/>
              <a:ext cx="12868" cy="2573"/>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1021" name="Google Shape;1021;p14"/>
            <p:cNvSpPr/>
            <p:nvPr/>
          </p:nvSpPr>
          <p:spPr>
            <a:xfrm>
              <a:off x="2758823" y="96479"/>
              <a:ext cx="1119007" cy="671404"/>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14"/>
            <p:cNvSpPr txBox="1"/>
            <p:nvPr/>
          </p:nvSpPr>
          <p:spPr>
            <a:xfrm>
              <a:off x="2758823" y="96479"/>
              <a:ext cx="1119007" cy="671404"/>
            </a:xfrm>
            <a:prstGeom prst="rect">
              <a:avLst/>
            </a:prstGeom>
            <a:noFill/>
            <a:ln>
              <a:noFill/>
            </a:ln>
          </p:spPr>
          <p:txBody>
            <a:bodyPr spcFirstLastPara="1" wrap="square" lIns="78225" tIns="78225" rIns="78225" bIns="78225"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1" i="0" u="none" strike="noStrike" cap="none">
                  <a:solidFill>
                    <a:schemeClr val="lt1"/>
                  </a:solidFill>
                  <a:latin typeface="Arial"/>
                  <a:ea typeface="Arial"/>
                  <a:cs typeface="Arial"/>
                  <a:sym typeface="Arial"/>
                </a:rPr>
                <a:t>Sliver formation</a:t>
              </a:r>
              <a:endParaRPr/>
            </a:p>
          </p:txBody>
        </p:sp>
        <p:sp>
          <p:nvSpPr>
            <p:cNvPr id="1023" name="Google Shape;1023;p14"/>
            <p:cNvSpPr/>
            <p:nvPr/>
          </p:nvSpPr>
          <p:spPr>
            <a:xfrm>
              <a:off x="5252409" y="386461"/>
              <a:ext cx="226771"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14"/>
            <p:cNvSpPr txBox="1"/>
            <p:nvPr/>
          </p:nvSpPr>
          <p:spPr>
            <a:xfrm>
              <a:off x="5359361" y="430894"/>
              <a:ext cx="12868" cy="2573"/>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1025" name="Google Shape;1025;p14"/>
            <p:cNvSpPr/>
            <p:nvPr/>
          </p:nvSpPr>
          <p:spPr>
            <a:xfrm>
              <a:off x="4135202" y="96479"/>
              <a:ext cx="1119007" cy="671404"/>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14"/>
            <p:cNvSpPr txBox="1"/>
            <p:nvPr/>
          </p:nvSpPr>
          <p:spPr>
            <a:xfrm>
              <a:off x="4135202" y="96479"/>
              <a:ext cx="1119007" cy="671404"/>
            </a:xfrm>
            <a:prstGeom prst="rect">
              <a:avLst/>
            </a:prstGeom>
            <a:noFill/>
            <a:ln>
              <a:noFill/>
            </a:ln>
          </p:spPr>
          <p:txBody>
            <a:bodyPr spcFirstLastPara="1" wrap="square" lIns="78225" tIns="78225" rIns="78225" bIns="78225"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1" i="0" u="none" strike="noStrike" cap="none">
                  <a:solidFill>
                    <a:schemeClr val="lt1"/>
                  </a:solidFill>
                  <a:latin typeface="Arial"/>
                  <a:ea typeface="Arial"/>
                  <a:cs typeface="Arial"/>
                  <a:sym typeface="Arial"/>
                </a:rPr>
                <a:t>OE spinning machine</a:t>
              </a:r>
              <a:endParaRPr sz="1100" b="0" i="0" u="none" strike="noStrike" cap="none">
                <a:solidFill>
                  <a:schemeClr val="lt1"/>
                </a:solidFill>
                <a:latin typeface="Arial"/>
                <a:ea typeface="Arial"/>
                <a:cs typeface="Arial"/>
                <a:sym typeface="Arial"/>
              </a:endParaRPr>
            </a:p>
          </p:txBody>
        </p:sp>
        <p:sp>
          <p:nvSpPr>
            <p:cNvPr id="1027" name="Google Shape;1027;p14"/>
            <p:cNvSpPr/>
            <p:nvPr/>
          </p:nvSpPr>
          <p:spPr>
            <a:xfrm>
              <a:off x="6628789" y="386461"/>
              <a:ext cx="226771" cy="91440"/>
            </a:xfrm>
            <a:custGeom>
              <a:avLst/>
              <a:gdLst/>
              <a:ahLst/>
              <a:cxnLst/>
              <a:rect l="l" t="t" r="r" b="b"/>
              <a:pathLst>
                <a:path w="120000" h="120000" extrusionOk="0">
                  <a:moveTo>
                    <a:pt x="0" y="60000"/>
                  </a:moveTo>
                  <a:lnTo>
                    <a:pt x="120000" y="60000"/>
                  </a:lnTo>
                </a:path>
              </a:pathLst>
            </a:custGeom>
            <a:noFill/>
            <a:ln w="9525" cap="flat" cmpd="sng">
              <a:solidFill>
                <a:srgbClr val="8BB96B"/>
              </a:solidFill>
              <a:prstDash val="solid"/>
              <a:round/>
              <a:headEnd type="none" w="sm" len="sm"/>
              <a:tailEnd type="stealth" w="med" len="med"/>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14"/>
            <p:cNvSpPr txBox="1"/>
            <p:nvPr/>
          </p:nvSpPr>
          <p:spPr>
            <a:xfrm>
              <a:off x="6735740" y="430894"/>
              <a:ext cx="12868" cy="2573"/>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1029" name="Google Shape;1029;p14"/>
            <p:cNvSpPr/>
            <p:nvPr/>
          </p:nvSpPr>
          <p:spPr>
            <a:xfrm>
              <a:off x="5511581" y="96479"/>
              <a:ext cx="1119007" cy="671404"/>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14"/>
            <p:cNvSpPr txBox="1"/>
            <p:nvPr/>
          </p:nvSpPr>
          <p:spPr>
            <a:xfrm>
              <a:off x="5511581" y="96479"/>
              <a:ext cx="1119007" cy="671404"/>
            </a:xfrm>
            <a:prstGeom prst="rect">
              <a:avLst/>
            </a:prstGeom>
            <a:noFill/>
            <a:ln>
              <a:noFill/>
            </a:ln>
          </p:spPr>
          <p:txBody>
            <a:bodyPr spcFirstLastPara="1" wrap="square" lIns="78225" tIns="78225" rIns="78225" bIns="78225"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Heat setting</a:t>
              </a:r>
              <a:endParaRPr/>
            </a:p>
          </p:txBody>
        </p:sp>
        <p:sp>
          <p:nvSpPr>
            <p:cNvPr id="1031" name="Google Shape;1031;p14"/>
            <p:cNvSpPr/>
            <p:nvPr/>
          </p:nvSpPr>
          <p:spPr>
            <a:xfrm>
              <a:off x="6887960" y="96479"/>
              <a:ext cx="1119007" cy="671404"/>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14"/>
            <p:cNvSpPr txBox="1"/>
            <p:nvPr/>
          </p:nvSpPr>
          <p:spPr>
            <a:xfrm>
              <a:off x="6887960" y="96479"/>
              <a:ext cx="1119007" cy="671404"/>
            </a:xfrm>
            <a:prstGeom prst="rect">
              <a:avLst/>
            </a:prstGeom>
            <a:noFill/>
            <a:ln>
              <a:noFill/>
            </a:ln>
          </p:spPr>
          <p:txBody>
            <a:bodyPr spcFirstLastPara="1" wrap="square" lIns="78225" tIns="78225" rIns="78225" bIns="78225"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OE yarn</a:t>
              </a:r>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37"/>
        <p:cNvGrpSpPr/>
        <p:nvPr/>
      </p:nvGrpSpPr>
      <p:grpSpPr>
        <a:xfrm>
          <a:off x="0" y="0"/>
          <a:ext cx="0" cy="0"/>
          <a:chOff x="0" y="0"/>
          <a:chExt cx="0" cy="0"/>
        </a:xfrm>
      </p:grpSpPr>
      <p:sp>
        <p:nvSpPr>
          <p:cNvPr id="1038" name="Google Shape;1038;p15"/>
          <p:cNvSpPr txBox="1">
            <a:spLocks noGrp="1"/>
          </p:cNvSpPr>
          <p:nvPr>
            <p:ph type="title"/>
          </p:nvPr>
        </p:nvSpPr>
        <p:spPr>
          <a:xfrm>
            <a:off x="0" y="287095"/>
            <a:ext cx="9144000" cy="595568"/>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a:solidFill>
                  <a:srgbClr val="327176"/>
                </a:solidFill>
                <a:latin typeface="Arial"/>
                <a:ea typeface="Arial"/>
                <a:cs typeface="Arial"/>
                <a:sym typeface="Arial"/>
              </a:rPr>
              <a:t>TEXTILE PROCESS – POLYESTER FIBER</a:t>
            </a:r>
            <a:endParaRPr sz="2400">
              <a:solidFill>
                <a:srgbClr val="327176"/>
              </a:solidFill>
              <a:latin typeface="Arial"/>
              <a:ea typeface="Arial"/>
              <a:cs typeface="Arial"/>
              <a:sym typeface="Arial"/>
            </a:endParaRPr>
          </a:p>
        </p:txBody>
      </p:sp>
      <p:sp>
        <p:nvSpPr>
          <p:cNvPr id="1039" name="Google Shape;1039;p15"/>
          <p:cNvSpPr txBox="1">
            <a:spLocks noGrp="1"/>
          </p:cNvSpPr>
          <p:nvPr>
            <p:ph type="body" idx="1"/>
          </p:nvPr>
        </p:nvSpPr>
        <p:spPr>
          <a:xfrm>
            <a:off x="209320" y="1024568"/>
            <a:ext cx="8560107" cy="3442794"/>
          </a:xfrm>
          <a:prstGeom prst="rect">
            <a:avLst/>
          </a:prstGeom>
          <a:noFill/>
          <a:ln>
            <a:noFill/>
          </a:ln>
        </p:spPr>
        <p:txBody>
          <a:bodyPr spcFirstLastPara="1" wrap="square" lIns="91425" tIns="91425" rIns="91425" bIns="91425" anchor="t" anchorCtr="0">
            <a:normAutofit/>
          </a:bodyPr>
          <a:lstStyle/>
          <a:p>
            <a:pPr marL="457200" lvl="0" indent="-317500" algn="just" rtl="0">
              <a:lnSpc>
                <a:spcPct val="100000"/>
              </a:lnSpc>
              <a:spcBef>
                <a:spcPts val="0"/>
              </a:spcBef>
              <a:spcAft>
                <a:spcPts val="0"/>
              </a:spcAft>
              <a:buSzPts val="1400"/>
              <a:buChar char="●"/>
            </a:pPr>
            <a:r>
              <a:rPr lang="en-US" sz="1600"/>
              <a:t>Polyester yarns include short fibers (staple fibers) and long fibers (filament yarns). </a:t>
            </a:r>
            <a:endParaRPr/>
          </a:p>
          <a:p>
            <a:pPr marL="457200" lvl="0" indent="-317500" algn="just" rtl="0">
              <a:lnSpc>
                <a:spcPct val="100000"/>
              </a:lnSpc>
              <a:spcBef>
                <a:spcPts val="0"/>
              </a:spcBef>
              <a:spcAft>
                <a:spcPts val="0"/>
              </a:spcAft>
              <a:buSzPts val="1400"/>
              <a:buChar char="●"/>
            </a:pPr>
            <a:r>
              <a:rPr lang="en-US" sz="1600"/>
              <a:t>Short or long fibers are continuously blended with cotton fibers to produce different types of yarns. </a:t>
            </a:r>
            <a:endParaRPr/>
          </a:p>
          <a:p>
            <a:pPr marL="457200" lvl="0" indent="-317500" algn="just" rtl="0">
              <a:lnSpc>
                <a:spcPct val="100000"/>
              </a:lnSpc>
              <a:spcBef>
                <a:spcPts val="0"/>
              </a:spcBef>
              <a:spcAft>
                <a:spcPts val="0"/>
              </a:spcAft>
              <a:buSzPts val="1400"/>
              <a:buChar char="●"/>
            </a:pPr>
            <a:r>
              <a:rPr lang="en-US" sz="1600"/>
              <a:t>Longer fibers are more applicable due to the continuity of yarns and lower cost of production. </a:t>
            </a:r>
            <a:endParaRPr/>
          </a:p>
        </p:txBody>
      </p:sp>
      <p:pic>
        <p:nvPicPr>
          <p:cNvPr id="1040" name="Google Shape;1040;p15"/>
          <p:cNvPicPr preferRelativeResize="0"/>
          <p:nvPr/>
        </p:nvPicPr>
        <p:blipFill rotWithShape="1">
          <a:blip r:embed="rId3">
            <a:alphaModFix/>
          </a:blip>
          <a:srcRect/>
          <a:stretch/>
        </p:blipFill>
        <p:spPr>
          <a:xfrm>
            <a:off x="990040" y="2088289"/>
            <a:ext cx="7163920" cy="264216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44"/>
        <p:cNvGrpSpPr/>
        <p:nvPr/>
      </p:nvGrpSpPr>
      <p:grpSpPr>
        <a:xfrm>
          <a:off x="0" y="0"/>
          <a:ext cx="0" cy="0"/>
          <a:chOff x="0" y="0"/>
          <a:chExt cx="0" cy="0"/>
        </a:xfrm>
      </p:grpSpPr>
      <p:sp>
        <p:nvSpPr>
          <p:cNvPr id="1045" name="Google Shape;1045;p16"/>
          <p:cNvSpPr txBox="1">
            <a:spLocks noGrp="1"/>
          </p:cNvSpPr>
          <p:nvPr>
            <p:ph type="title"/>
          </p:nvPr>
        </p:nvSpPr>
        <p:spPr>
          <a:xfrm>
            <a:off x="0" y="433508"/>
            <a:ext cx="9144000" cy="371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a:solidFill>
                  <a:srgbClr val="327176"/>
                </a:solidFill>
                <a:latin typeface="Arial"/>
                <a:ea typeface="Arial"/>
                <a:cs typeface="Arial"/>
                <a:sym typeface="Arial"/>
              </a:rPr>
              <a:t>SOME TYPES OF FIBERS</a:t>
            </a:r>
            <a:endParaRPr sz="2400">
              <a:solidFill>
                <a:srgbClr val="327176"/>
              </a:solidFill>
              <a:latin typeface="Arial"/>
              <a:ea typeface="Arial"/>
              <a:cs typeface="Arial"/>
              <a:sym typeface="Arial"/>
            </a:endParaRPr>
          </a:p>
        </p:txBody>
      </p:sp>
      <p:sp>
        <p:nvSpPr>
          <p:cNvPr id="1046" name="Google Shape;1046;p16"/>
          <p:cNvSpPr txBox="1">
            <a:spLocks noGrp="1"/>
          </p:cNvSpPr>
          <p:nvPr>
            <p:ph type="body" idx="1"/>
          </p:nvPr>
        </p:nvSpPr>
        <p:spPr>
          <a:xfrm>
            <a:off x="280930" y="994562"/>
            <a:ext cx="8479022" cy="3029100"/>
          </a:xfrm>
          <a:prstGeom prst="rect">
            <a:avLst/>
          </a:prstGeom>
          <a:noFill/>
          <a:ln>
            <a:noFill/>
          </a:ln>
        </p:spPr>
        <p:txBody>
          <a:bodyPr spcFirstLastPara="1" wrap="square" lIns="91425" tIns="91425" rIns="91425" bIns="91425" anchor="t" anchorCtr="0">
            <a:noAutofit/>
          </a:bodyPr>
          <a:lstStyle/>
          <a:p>
            <a:pPr marL="457189" lvl="0" indent="-317492" algn="just" rtl="0">
              <a:lnSpc>
                <a:spcPct val="100000"/>
              </a:lnSpc>
              <a:spcBef>
                <a:spcPts val="0"/>
              </a:spcBef>
              <a:spcAft>
                <a:spcPts val="0"/>
              </a:spcAft>
              <a:buSzPts val="1400"/>
              <a:buFont typeface="Arial"/>
              <a:buChar char="•"/>
            </a:pPr>
            <a:r>
              <a:rPr lang="en-US" sz="1600" b="1"/>
              <a:t>Bio-based fibers: </a:t>
            </a:r>
            <a:r>
              <a:rPr lang="en-US" sz="1600"/>
              <a:t>DuPont™ Sorona® EP - Poly Trimethylene Terephthalate, a thermoplastic polymer. Sorona is partially made with annually renewable plant-based ingredients</a:t>
            </a:r>
            <a:r>
              <a:rPr lang="en-US" sz="1600" b="1"/>
              <a:t>.</a:t>
            </a:r>
            <a:endParaRPr sz="1600"/>
          </a:p>
          <a:p>
            <a:pPr marL="457189" lvl="0" indent="-317492" algn="just" rtl="0">
              <a:lnSpc>
                <a:spcPct val="100000"/>
              </a:lnSpc>
              <a:spcBef>
                <a:spcPts val="0"/>
              </a:spcBef>
              <a:spcAft>
                <a:spcPts val="0"/>
              </a:spcAft>
              <a:buSzPts val="1400"/>
              <a:buFont typeface="Arial"/>
              <a:buChar char="•"/>
            </a:pPr>
            <a:r>
              <a:rPr lang="en-US" sz="1600" b="1"/>
              <a:t>Sorona® EP:</a:t>
            </a:r>
            <a:r>
              <a:rPr lang="en-US" sz="1600"/>
              <a:t> Has molding characteristics equivalent to high-performance PBT (Polybutylene Terephthalate).</a:t>
            </a:r>
            <a:endParaRPr/>
          </a:p>
          <a:p>
            <a:pPr marL="457189" lvl="0" indent="-317492" algn="just" rtl="0">
              <a:lnSpc>
                <a:spcPct val="100000"/>
              </a:lnSpc>
              <a:spcBef>
                <a:spcPts val="0"/>
              </a:spcBef>
              <a:spcAft>
                <a:spcPts val="0"/>
              </a:spcAft>
              <a:buSzPts val="1400"/>
              <a:buFont typeface="Arial"/>
              <a:buChar char="•"/>
            </a:pPr>
            <a:r>
              <a:rPr lang="en-US" sz="1600" b="1"/>
              <a:t>Biopolyester:</a:t>
            </a:r>
            <a:endParaRPr sz="1600"/>
          </a:p>
          <a:p>
            <a:pPr marL="1139825" lvl="0" indent="-317491" algn="just" rtl="0">
              <a:lnSpc>
                <a:spcPct val="100000"/>
              </a:lnSpc>
              <a:spcBef>
                <a:spcPts val="0"/>
              </a:spcBef>
              <a:spcAft>
                <a:spcPts val="0"/>
              </a:spcAft>
              <a:buSzPts val="1400"/>
              <a:buFont typeface="Courier New"/>
              <a:buChar char="o"/>
            </a:pPr>
            <a:r>
              <a:rPr lang="en-US" sz="1600"/>
              <a:t>Partially bio-based polymer</a:t>
            </a:r>
            <a:endParaRPr/>
          </a:p>
          <a:p>
            <a:pPr marL="1139825" lvl="0" indent="-317491" algn="just" rtl="0">
              <a:lnSpc>
                <a:spcPct val="100000"/>
              </a:lnSpc>
              <a:spcBef>
                <a:spcPts val="0"/>
              </a:spcBef>
              <a:spcAft>
                <a:spcPts val="0"/>
              </a:spcAft>
              <a:buSzPts val="1400"/>
              <a:buFont typeface="Courier New"/>
              <a:buChar char="o"/>
            </a:pPr>
            <a:r>
              <a:rPr lang="en-US" sz="1600"/>
              <a:t>Polyethylene Furanoate (PEF)</a:t>
            </a:r>
            <a:endParaRPr/>
          </a:p>
          <a:p>
            <a:pPr marL="1139825" lvl="0" indent="-317491" algn="just" rtl="0">
              <a:lnSpc>
                <a:spcPct val="100000"/>
              </a:lnSpc>
              <a:spcBef>
                <a:spcPts val="0"/>
              </a:spcBef>
              <a:spcAft>
                <a:spcPts val="0"/>
              </a:spcAft>
              <a:buSzPts val="1400"/>
              <a:buFont typeface="Courier New"/>
              <a:buChar char="o"/>
            </a:pPr>
            <a:r>
              <a:rPr lang="en-US" sz="1600"/>
              <a:t>Bio-based TPA for PET derived from sugar</a:t>
            </a:r>
            <a:endParaRPr/>
          </a:p>
          <a:p>
            <a:pPr marL="457189" lvl="0" indent="-317492" algn="just" rtl="0">
              <a:lnSpc>
                <a:spcPct val="100000"/>
              </a:lnSpc>
              <a:spcBef>
                <a:spcPts val="0"/>
              </a:spcBef>
              <a:spcAft>
                <a:spcPts val="0"/>
              </a:spcAft>
              <a:buSzPts val="1400"/>
              <a:buFont typeface="Arial"/>
              <a:buChar char="•"/>
            </a:pPr>
            <a:r>
              <a:rPr lang="en-US" sz="1600" b="1"/>
              <a:t>Bio Nylon 6:</a:t>
            </a:r>
            <a:r>
              <a:rPr lang="en-US" sz="1600"/>
              <a:t> A more sustainable nylon made from renewable feedstocks instead of crude oil</a:t>
            </a:r>
            <a:endParaRPr/>
          </a:p>
          <a:p>
            <a:pPr marL="457189" lvl="0" indent="-317492" algn="just" rtl="0">
              <a:lnSpc>
                <a:spcPct val="100000"/>
              </a:lnSpc>
              <a:spcBef>
                <a:spcPts val="0"/>
              </a:spcBef>
              <a:spcAft>
                <a:spcPts val="0"/>
              </a:spcAft>
              <a:buSzPts val="1400"/>
              <a:buFont typeface="Arial"/>
              <a:buChar char="•"/>
            </a:pPr>
            <a:r>
              <a:rPr lang="en-US" sz="1600" b="1"/>
              <a:t>Bio Nylon 6,6</a:t>
            </a:r>
            <a:endParaRPr sz="16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50"/>
        <p:cNvGrpSpPr/>
        <p:nvPr/>
      </p:nvGrpSpPr>
      <p:grpSpPr>
        <a:xfrm>
          <a:off x="0" y="0"/>
          <a:ext cx="0" cy="0"/>
          <a:chOff x="0" y="0"/>
          <a:chExt cx="0" cy="0"/>
        </a:xfrm>
      </p:grpSpPr>
      <p:sp>
        <p:nvSpPr>
          <p:cNvPr id="1051" name="Google Shape;1051;p17"/>
          <p:cNvSpPr txBox="1">
            <a:spLocks noGrp="1"/>
          </p:cNvSpPr>
          <p:nvPr>
            <p:ph type="title"/>
          </p:nvPr>
        </p:nvSpPr>
        <p:spPr>
          <a:xfrm>
            <a:off x="-1" y="415614"/>
            <a:ext cx="9144000" cy="391774"/>
          </a:xfrm>
          <a:prstGeom prst="rect">
            <a:avLst/>
          </a:prstGeom>
          <a:noFill/>
          <a:ln>
            <a:noFill/>
          </a:ln>
        </p:spPr>
        <p:txBody>
          <a:bodyPr spcFirstLastPara="1" wrap="square" lIns="0" tIns="9525" rIns="0" bIns="0" anchor="ctr" anchorCtr="0">
            <a:spAutoFit/>
          </a:bodyPr>
          <a:lstStyle/>
          <a:p>
            <a:pPr marL="9525" lvl="0" indent="0" algn="ctr" rtl="0">
              <a:lnSpc>
                <a:spcPct val="100000"/>
              </a:lnSpc>
              <a:spcBef>
                <a:spcPts val="75"/>
              </a:spcBef>
              <a:spcAft>
                <a:spcPts val="0"/>
              </a:spcAft>
              <a:buSzPts val="2800"/>
              <a:buNone/>
            </a:pPr>
            <a:r>
              <a:rPr lang="en-US" sz="2400">
                <a:solidFill>
                  <a:srgbClr val="327176"/>
                </a:solidFill>
              </a:rPr>
              <a:t>SPINNING ENERGY CONSUMPTION RANGES</a:t>
            </a:r>
            <a:endParaRPr sz="2400">
              <a:solidFill>
                <a:srgbClr val="327176"/>
              </a:solidFill>
            </a:endParaRPr>
          </a:p>
        </p:txBody>
      </p:sp>
      <p:pic>
        <p:nvPicPr>
          <p:cNvPr id="1052" name="Google Shape;1052;p17"/>
          <p:cNvPicPr preferRelativeResize="0"/>
          <p:nvPr/>
        </p:nvPicPr>
        <p:blipFill rotWithShape="1">
          <a:blip r:embed="rId3">
            <a:alphaModFix/>
          </a:blip>
          <a:srcRect/>
          <a:stretch/>
        </p:blipFill>
        <p:spPr>
          <a:xfrm>
            <a:off x="1773715" y="1122139"/>
            <a:ext cx="5594356" cy="3086305"/>
          </a:xfrm>
          <a:prstGeom prst="rect">
            <a:avLst/>
          </a:prstGeom>
          <a:noFill/>
          <a:ln>
            <a:noFill/>
          </a:ln>
        </p:spPr>
      </p:pic>
      <p:sp>
        <p:nvSpPr>
          <p:cNvPr id="1053" name="Google Shape;1053;p17"/>
          <p:cNvSpPr txBox="1"/>
          <p:nvPr/>
        </p:nvSpPr>
        <p:spPr>
          <a:xfrm>
            <a:off x="1274291" y="4357940"/>
            <a:ext cx="6593205" cy="19749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200" b="0" i="0" u="none" strike="noStrike" cap="none" dirty="0">
                <a:solidFill>
                  <a:schemeClr val="dk1"/>
                </a:solidFill>
                <a:latin typeface="Arial"/>
                <a:ea typeface="Arial"/>
                <a:cs typeface="Arial"/>
                <a:sym typeface="Arial"/>
              </a:rPr>
              <a:t>Source: UNIDO Sectoral Analysis on Renewable Energy and Energy Efficiency in Pakistan (2019)</a:t>
            </a:r>
            <a:endParaRPr sz="1200" b="0" i="0" u="none" strike="noStrike" cap="none" dirty="0">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57"/>
        <p:cNvGrpSpPr/>
        <p:nvPr/>
      </p:nvGrpSpPr>
      <p:grpSpPr>
        <a:xfrm>
          <a:off x="0" y="0"/>
          <a:ext cx="0" cy="0"/>
          <a:chOff x="0" y="0"/>
          <a:chExt cx="0" cy="0"/>
        </a:xfrm>
      </p:grpSpPr>
      <p:sp>
        <p:nvSpPr>
          <p:cNvPr id="1058" name="Google Shape;1058;p18"/>
          <p:cNvSpPr txBox="1">
            <a:spLocks noGrp="1"/>
          </p:cNvSpPr>
          <p:nvPr>
            <p:ph type="title"/>
          </p:nvPr>
        </p:nvSpPr>
        <p:spPr>
          <a:xfrm>
            <a:off x="0" y="403875"/>
            <a:ext cx="9144000" cy="391774"/>
          </a:xfrm>
          <a:prstGeom prst="rect">
            <a:avLst/>
          </a:prstGeom>
          <a:noFill/>
          <a:ln>
            <a:noFill/>
          </a:ln>
        </p:spPr>
        <p:txBody>
          <a:bodyPr spcFirstLastPara="1" wrap="square" lIns="0" tIns="9525" rIns="0" bIns="0" anchor="ctr" anchorCtr="0">
            <a:spAutoFit/>
          </a:bodyPr>
          <a:lstStyle/>
          <a:p>
            <a:pPr marL="9525" lvl="0" indent="0" algn="ctr" rtl="0">
              <a:lnSpc>
                <a:spcPct val="100000"/>
              </a:lnSpc>
              <a:spcBef>
                <a:spcPts val="75"/>
              </a:spcBef>
              <a:spcAft>
                <a:spcPts val="0"/>
              </a:spcAft>
              <a:buSzPts val="2800"/>
              <a:buNone/>
            </a:pPr>
            <a:r>
              <a:rPr lang="en-US" sz="2400">
                <a:solidFill>
                  <a:srgbClr val="327176"/>
                </a:solidFill>
                <a:latin typeface="Arial"/>
                <a:ea typeface="Arial"/>
                <a:cs typeface="Arial"/>
                <a:sym typeface="Arial"/>
              </a:rPr>
              <a:t>ENERGY BALANCE OF A SPINNING PROCESS</a:t>
            </a:r>
            <a:endParaRPr sz="2400">
              <a:solidFill>
                <a:srgbClr val="327176"/>
              </a:solidFill>
              <a:latin typeface="Arial"/>
              <a:ea typeface="Arial"/>
              <a:cs typeface="Arial"/>
              <a:sym typeface="Arial"/>
            </a:endParaRPr>
          </a:p>
        </p:txBody>
      </p:sp>
      <p:sp>
        <p:nvSpPr>
          <p:cNvPr id="1059" name="Google Shape;1059;p18"/>
          <p:cNvSpPr txBox="1"/>
          <p:nvPr/>
        </p:nvSpPr>
        <p:spPr>
          <a:xfrm>
            <a:off x="506777" y="1538911"/>
            <a:ext cx="4637918" cy="758541"/>
          </a:xfrm>
          <a:prstGeom prst="rect">
            <a:avLst/>
          </a:prstGeom>
          <a:noFill/>
          <a:ln>
            <a:noFill/>
          </a:ln>
        </p:spPr>
        <p:txBody>
          <a:bodyPr spcFirstLastPara="1" wrap="square" lIns="0" tIns="9525" rIns="0" bIns="0" anchor="t" anchorCtr="0">
            <a:spAutoFit/>
          </a:bodyPr>
          <a:lstStyle/>
          <a:p>
            <a:pPr marL="266700" marR="299561" lvl="0" indent="-257175" algn="l" rtl="0">
              <a:lnSpc>
                <a:spcPct val="100000"/>
              </a:lnSpc>
              <a:spcBef>
                <a:spcPts val="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Main Energy type: Electrical Power</a:t>
            </a:r>
            <a:endParaRPr sz="1400" b="0" i="0" u="none" strike="noStrike" cap="none">
              <a:solidFill>
                <a:schemeClr val="dk1"/>
              </a:solidFill>
              <a:latin typeface="Arial"/>
              <a:ea typeface="Arial"/>
              <a:cs typeface="Arial"/>
              <a:sym typeface="Arial"/>
            </a:endParaRPr>
          </a:p>
          <a:p>
            <a:pPr marL="266700" marR="97631" lvl="0" indent="-257175" algn="l" rtl="0">
              <a:lnSpc>
                <a:spcPct val="100000"/>
              </a:lnSpc>
              <a:spcBef>
                <a:spcPts val="379"/>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Major utility: Compressed Air and Humidification Plant</a:t>
            </a:r>
            <a:endParaRPr sz="1400" b="0" i="0" u="none" strike="noStrike" cap="none">
              <a:solidFill>
                <a:schemeClr val="dk1"/>
              </a:solidFill>
              <a:latin typeface="Arial"/>
              <a:ea typeface="Arial"/>
              <a:cs typeface="Arial"/>
              <a:sym typeface="Arial"/>
            </a:endParaRPr>
          </a:p>
          <a:p>
            <a:pPr marL="266700" marR="3810" lvl="0" indent="-257175" algn="l" rtl="0">
              <a:lnSpc>
                <a:spcPct val="100000"/>
              </a:lnSpc>
              <a:spcBef>
                <a:spcPts val="375"/>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Largest consumer of energ : Ring Frames</a:t>
            </a:r>
            <a:endParaRPr sz="1400" b="0" i="0" u="none" strike="noStrike" cap="none">
              <a:solidFill>
                <a:schemeClr val="dk1"/>
              </a:solidFill>
              <a:latin typeface="Arial"/>
              <a:ea typeface="Arial"/>
              <a:cs typeface="Arial"/>
              <a:sym typeface="Arial"/>
            </a:endParaRPr>
          </a:p>
        </p:txBody>
      </p:sp>
      <p:grpSp>
        <p:nvGrpSpPr>
          <p:cNvPr id="1060" name="Google Shape;1060;p18"/>
          <p:cNvGrpSpPr/>
          <p:nvPr/>
        </p:nvGrpSpPr>
        <p:grpSpPr>
          <a:xfrm>
            <a:off x="5395128" y="1192260"/>
            <a:ext cx="2142612" cy="2153313"/>
            <a:chOff x="5669504" y="1589681"/>
            <a:chExt cx="2856816" cy="2871084"/>
          </a:xfrm>
        </p:grpSpPr>
        <p:sp>
          <p:nvSpPr>
            <p:cNvPr id="1061" name="Google Shape;1061;p18"/>
            <p:cNvSpPr/>
            <p:nvPr/>
          </p:nvSpPr>
          <p:spPr>
            <a:xfrm>
              <a:off x="7123565" y="1589681"/>
              <a:ext cx="524510" cy="1184275"/>
            </a:xfrm>
            <a:custGeom>
              <a:avLst/>
              <a:gdLst/>
              <a:ahLst/>
              <a:cxnLst/>
              <a:rect l="l" t="t" r="r" b="b"/>
              <a:pathLst>
                <a:path w="524509" h="1184275" extrusionOk="0">
                  <a:moveTo>
                    <a:pt x="0" y="0"/>
                  </a:moveTo>
                  <a:lnTo>
                    <a:pt x="0" y="1183703"/>
                  </a:lnTo>
                  <a:lnTo>
                    <a:pt x="524221" y="122408"/>
                  </a:lnTo>
                  <a:lnTo>
                    <a:pt x="479366" y="101408"/>
                  </a:lnTo>
                  <a:lnTo>
                    <a:pt x="433763" y="82338"/>
                  </a:lnTo>
                  <a:lnTo>
                    <a:pt x="387473" y="65213"/>
                  </a:lnTo>
                  <a:lnTo>
                    <a:pt x="340561" y="50048"/>
                  </a:lnTo>
                  <a:lnTo>
                    <a:pt x="293089" y="36858"/>
                  </a:lnTo>
                  <a:lnTo>
                    <a:pt x="245118" y="25657"/>
                  </a:lnTo>
                  <a:lnTo>
                    <a:pt x="196713" y="16459"/>
                  </a:lnTo>
                  <a:lnTo>
                    <a:pt x="147936" y="9280"/>
                  </a:lnTo>
                  <a:lnTo>
                    <a:pt x="98850" y="4134"/>
                  </a:lnTo>
                  <a:lnTo>
                    <a:pt x="49517" y="1036"/>
                  </a:lnTo>
                  <a:lnTo>
                    <a:pt x="0" y="0"/>
                  </a:lnTo>
                  <a:close/>
                </a:path>
              </a:pathLst>
            </a:custGeom>
            <a:solidFill>
              <a:srgbClr val="003E8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62" name="Google Shape;1062;p18"/>
            <p:cNvSpPr/>
            <p:nvPr/>
          </p:nvSpPr>
          <p:spPr>
            <a:xfrm>
              <a:off x="7123566" y="1589681"/>
              <a:ext cx="524510" cy="1184275"/>
            </a:xfrm>
            <a:custGeom>
              <a:avLst/>
              <a:gdLst/>
              <a:ahLst/>
              <a:cxnLst/>
              <a:rect l="l" t="t" r="r" b="b"/>
              <a:pathLst>
                <a:path w="524509" h="1184275" extrusionOk="0">
                  <a:moveTo>
                    <a:pt x="0" y="0"/>
                  </a:moveTo>
                  <a:lnTo>
                    <a:pt x="49517" y="1036"/>
                  </a:lnTo>
                  <a:lnTo>
                    <a:pt x="98850" y="4134"/>
                  </a:lnTo>
                  <a:lnTo>
                    <a:pt x="147936" y="9280"/>
                  </a:lnTo>
                  <a:lnTo>
                    <a:pt x="196713" y="16459"/>
                  </a:lnTo>
                  <a:lnTo>
                    <a:pt x="245118" y="25657"/>
                  </a:lnTo>
                  <a:lnTo>
                    <a:pt x="293088" y="36858"/>
                  </a:lnTo>
                  <a:lnTo>
                    <a:pt x="340561" y="50049"/>
                  </a:lnTo>
                  <a:lnTo>
                    <a:pt x="387473" y="65214"/>
                  </a:lnTo>
                  <a:lnTo>
                    <a:pt x="433763" y="82338"/>
                  </a:lnTo>
                  <a:lnTo>
                    <a:pt x="479366" y="101408"/>
                  </a:lnTo>
                  <a:lnTo>
                    <a:pt x="524222" y="122409"/>
                  </a:lnTo>
                  <a:lnTo>
                    <a:pt x="0" y="1183704"/>
                  </a:lnTo>
                  <a:lnTo>
                    <a:pt x="0" y="0"/>
                  </a:lnTo>
                  <a:close/>
                </a:path>
              </a:pathLst>
            </a:custGeom>
            <a:noFill/>
            <a:ln w="9525" cap="flat" cmpd="sng">
              <a:solidFill>
                <a:srgbClr val="002A5E"/>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63" name="Google Shape;1063;p18"/>
            <p:cNvSpPr/>
            <p:nvPr/>
          </p:nvSpPr>
          <p:spPr>
            <a:xfrm>
              <a:off x="7285913" y="1813614"/>
              <a:ext cx="1146175" cy="1061720"/>
            </a:xfrm>
            <a:custGeom>
              <a:avLst/>
              <a:gdLst/>
              <a:ahLst/>
              <a:cxnLst/>
              <a:rect l="l" t="t" r="r" b="b"/>
              <a:pathLst>
                <a:path w="1146175" h="1061720" extrusionOk="0">
                  <a:moveTo>
                    <a:pt x="524221" y="0"/>
                  </a:moveTo>
                  <a:lnTo>
                    <a:pt x="0" y="1061295"/>
                  </a:lnTo>
                  <a:lnTo>
                    <a:pt x="1146025" y="765017"/>
                  </a:lnTo>
                  <a:lnTo>
                    <a:pt x="1132764" y="717779"/>
                  </a:lnTo>
                  <a:lnTo>
                    <a:pt x="1117625" y="671324"/>
                  </a:lnTo>
                  <a:lnTo>
                    <a:pt x="1100648" y="625698"/>
                  </a:lnTo>
                  <a:lnTo>
                    <a:pt x="1081869" y="580948"/>
                  </a:lnTo>
                  <a:lnTo>
                    <a:pt x="1061327" y="537122"/>
                  </a:lnTo>
                  <a:lnTo>
                    <a:pt x="1039062" y="494266"/>
                  </a:lnTo>
                  <a:lnTo>
                    <a:pt x="1015110" y="452429"/>
                  </a:lnTo>
                  <a:lnTo>
                    <a:pt x="989510" y="411657"/>
                  </a:lnTo>
                  <a:lnTo>
                    <a:pt x="962302" y="371997"/>
                  </a:lnTo>
                  <a:lnTo>
                    <a:pt x="933522" y="333496"/>
                  </a:lnTo>
                  <a:lnTo>
                    <a:pt x="903209" y="296202"/>
                  </a:lnTo>
                  <a:lnTo>
                    <a:pt x="871403" y="260162"/>
                  </a:lnTo>
                  <a:lnTo>
                    <a:pt x="838140" y="225423"/>
                  </a:lnTo>
                  <a:lnTo>
                    <a:pt x="803459" y="192031"/>
                  </a:lnTo>
                  <a:lnTo>
                    <a:pt x="767400" y="160035"/>
                  </a:lnTo>
                  <a:lnTo>
                    <a:pt x="729999" y="129482"/>
                  </a:lnTo>
                  <a:lnTo>
                    <a:pt x="691295" y="100418"/>
                  </a:lnTo>
                  <a:lnTo>
                    <a:pt x="651327" y="72890"/>
                  </a:lnTo>
                  <a:lnTo>
                    <a:pt x="610134" y="46946"/>
                  </a:lnTo>
                  <a:lnTo>
                    <a:pt x="567752" y="22634"/>
                  </a:lnTo>
                  <a:lnTo>
                    <a:pt x="524221" y="0"/>
                  </a:lnTo>
                  <a:close/>
                </a:path>
              </a:pathLst>
            </a:custGeom>
            <a:solidFill>
              <a:srgbClr val="ED7D3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64" name="Google Shape;1064;p18"/>
            <p:cNvSpPr/>
            <p:nvPr/>
          </p:nvSpPr>
          <p:spPr>
            <a:xfrm>
              <a:off x="7285914" y="1813614"/>
              <a:ext cx="1146175" cy="1061720"/>
            </a:xfrm>
            <a:custGeom>
              <a:avLst/>
              <a:gdLst/>
              <a:ahLst/>
              <a:cxnLst/>
              <a:rect l="l" t="t" r="r" b="b"/>
              <a:pathLst>
                <a:path w="1146175" h="1061720" extrusionOk="0">
                  <a:moveTo>
                    <a:pt x="524221" y="0"/>
                  </a:moveTo>
                  <a:lnTo>
                    <a:pt x="567751" y="22634"/>
                  </a:lnTo>
                  <a:lnTo>
                    <a:pt x="610133" y="46946"/>
                  </a:lnTo>
                  <a:lnTo>
                    <a:pt x="651327" y="72890"/>
                  </a:lnTo>
                  <a:lnTo>
                    <a:pt x="691295" y="100417"/>
                  </a:lnTo>
                  <a:lnTo>
                    <a:pt x="729998" y="129481"/>
                  </a:lnTo>
                  <a:lnTo>
                    <a:pt x="767399" y="160035"/>
                  </a:lnTo>
                  <a:lnTo>
                    <a:pt x="803459" y="192031"/>
                  </a:lnTo>
                  <a:lnTo>
                    <a:pt x="838139" y="225422"/>
                  </a:lnTo>
                  <a:lnTo>
                    <a:pt x="871402" y="260161"/>
                  </a:lnTo>
                  <a:lnTo>
                    <a:pt x="903209" y="296202"/>
                  </a:lnTo>
                  <a:lnTo>
                    <a:pt x="933521" y="333496"/>
                  </a:lnTo>
                  <a:lnTo>
                    <a:pt x="962301" y="371996"/>
                  </a:lnTo>
                  <a:lnTo>
                    <a:pt x="989510" y="411656"/>
                  </a:lnTo>
                  <a:lnTo>
                    <a:pt x="1015109" y="452429"/>
                  </a:lnTo>
                  <a:lnTo>
                    <a:pt x="1039061" y="494266"/>
                  </a:lnTo>
                  <a:lnTo>
                    <a:pt x="1061327" y="537121"/>
                  </a:lnTo>
                  <a:lnTo>
                    <a:pt x="1081868" y="580947"/>
                  </a:lnTo>
                  <a:lnTo>
                    <a:pt x="1100647" y="625697"/>
                  </a:lnTo>
                  <a:lnTo>
                    <a:pt x="1117625" y="671323"/>
                  </a:lnTo>
                  <a:lnTo>
                    <a:pt x="1132764" y="717779"/>
                  </a:lnTo>
                  <a:lnTo>
                    <a:pt x="1146025" y="765017"/>
                  </a:lnTo>
                  <a:lnTo>
                    <a:pt x="0" y="1061294"/>
                  </a:lnTo>
                  <a:lnTo>
                    <a:pt x="524221" y="0"/>
                  </a:lnTo>
                  <a:close/>
                </a:path>
              </a:pathLst>
            </a:custGeom>
            <a:noFill/>
            <a:ln w="9525" cap="flat" cmpd="sng">
              <a:solidFill>
                <a:srgbClr val="AE571D"/>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65" name="Google Shape;1065;p18"/>
            <p:cNvSpPr/>
            <p:nvPr/>
          </p:nvSpPr>
          <p:spPr>
            <a:xfrm>
              <a:off x="7342045" y="2842143"/>
              <a:ext cx="1184275" cy="1127760"/>
            </a:xfrm>
            <a:custGeom>
              <a:avLst/>
              <a:gdLst/>
              <a:ahLst/>
              <a:cxnLst/>
              <a:rect l="l" t="t" r="r" b="b"/>
              <a:pathLst>
                <a:path w="1184275" h="1127760" extrusionOk="0">
                  <a:moveTo>
                    <a:pt x="1146025" y="0"/>
                  </a:moveTo>
                  <a:lnTo>
                    <a:pt x="0" y="296278"/>
                  </a:lnTo>
                  <a:lnTo>
                    <a:pt x="842772" y="1127474"/>
                  </a:lnTo>
                  <a:lnTo>
                    <a:pt x="876994" y="1091288"/>
                  </a:lnTo>
                  <a:lnTo>
                    <a:pt x="909499" y="1053897"/>
                  </a:lnTo>
                  <a:lnTo>
                    <a:pt x="940271" y="1015363"/>
                  </a:lnTo>
                  <a:lnTo>
                    <a:pt x="969295" y="975744"/>
                  </a:lnTo>
                  <a:lnTo>
                    <a:pt x="996552" y="935101"/>
                  </a:lnTo>
                  <a:lnTo>
                    <a:pt x="1022028" y="893495"/>
                  </a:lnTo>
                  <a:lnTo>
                    <a:pt x="1045707" y="850985"/>
                  </a:lnTo>
                  <a:lnTo>
                    <a:pt x="1067571" y="807633"/>
                  </a:lnTo>
                  <a:lnTo>
                    <a:pt x="1087605" y="763497"/>
                  </a:lnTo>
                  <a:lnTo>
                    <a:pt x="1105793" y="718639"/>
                  </a:lnTo>
                  <a:lnTo>
                    <a:pt x="1122118" y="673118"/>
                  </a:lnTo>
                  <a:lnTo>
                    <a:pt x="1136565" y="626995"/>
                  </a:lnTo>
                  <a:lnTo>
                    <a:pt x="1149116" y="580330"/>
                  </a:lnTo>
                  <a:lnTo>
                    <a:pt x="1159756" y="533183"/>
                  </a:lnTo>
                  <a:lnTo>
                    <a:pt x="1168469" y="485615"/>
                  </a:lnTo>
                  <a:lnTo>
                    <a:pt x="1175238" y="437685"/>
                  </a:lnTo>
                  <a:lnTo>
                    <a:pt x="1180047" y="389455"/>
                  </a:lnTo>
                  <a:lnTo>
                    <a:pt x="1182880" y="340983"/>
                  </a:lnTo>
                  <a:lnTo>
                    <a:pt x="1183722" y="292331"/>
                  </a:lnTo>
                  <a:lnTo>
                    <a:pt x="1182554" y="243559"/>
                  </a:lnTo>
                  <a:lnTo>
                    <a:pt x="1179362" y="194726"/>
                  </a:lnTo>
                  <a:lnTo>
                    <a:pt x="1174130" y="145894"/>
                  </a:lnTo>
                  <a:lnTo>
                    <a:pt x="1166840" y="97122"/>
                  </a:lnTo>
                  <a:lnTo>
                    <a:pt x="1157477" y="48470"/>
                  </a:lnTo>
                  <a:lnTo>
                    <a:pt x="1146025" y="0"/>
                  </a:lnTo>
                  <a:close/>
                </a:path>
              </a:pathLst>
            </a:custGeom>
            <a:solidFill>
              <a:srgbClr val="A5A5A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66" name="Google Shape;1066;p18"/>
            <p:cNvSpPr/>
            <p:nvPr/>
          </p:nvSpPr>
          <p:spPr>
            <a:xfrm>
              <a:off x="7342044" y="2842142"/>
              <a:ext cx="1184275" cy="1127760"/>
            </a:xfrm>
            <a:custGeom>
              <a:avLst/>
              <a:gdLst/>
              <a:ahLst/>
              <a:cxnLst/>
              <a:rect l="l" t="t" r="r" b="b"/>
              <a:pathLst>
                <a:path w="1184275" h="1127760" extrusionOk="0">
                  <a:moveTo>
                    <a:pt x="1146026" y="0"/>
                  </a:moveTo>
                  <a:lnTo>
                    <a:pt x="1157478" y="48470"/>
                  </a:lnTo>
                  <a:lnTo>
                    <a:pt x="1166841" y="97122"/>
                  </a:lnTo>
                  <a:lnTo>
                    <a:pt x="1174131" y="145894"/>
                  </a:lnTo>
                  <a:lnTo>
                    <a:pt x="1179363" y="194727"/>
                  </a:lnTo>
                  <a:lnTo>
                    <a:pt x="1182555" y="243559"/>
                  </a:lnTo>
                  <a:lnTo>
                    <a:pt x="1183722" y="292332"/>
                  </a:lnTo>
                  <a:lnTo>
                    <a:pt x="1182881" y="340984"/>
                  </a:lnTo>
                  <a:lnTo>
                    <a:pt x="1180048" y="389455"/>
                  </a:lnTo>
                  <a:lnTo>
                    <a:pt x="1175239" y="437686"/>
                  </a:lnTo>
                  <a:lnTo>
                    <a:pt x="1168470" y="485616"/>
                  </a:lnTo>
                  <a:lnTo>
                    <a:pt x="1159757" y="533184"/>
                  </a:lnTo>
                  <a:lnTo>
                    <a:pt x="1149117" y="580331"/>
                  </a:lnTo>
                  <a:lnTo>
                    <a:pt x="1136565" y="626996"/>
                  </a:lnTo>
                  <a:lnTo>
                    <a:pt x="1122119" y="673119"/>
                  </a:lnTo>
                  <a:lnTo>
                    <a:pt x="1105794" y="718639"/>
                  </a:lnTo>
                  <a:lnTo>
                    <a:pt x="1087606" y="763498"/>
                  </a:lnTo>
                  <a:lnTo>
                    <a:pt x="1067572" y="807633"/>
                  </a:lnTo>
                  <a:lnTo>
                    <a:pt x="1045708" y="850986"/>
                  </a:lnTo>
                  <a:lnTo>
                    <a:pt x="1022029" y="893496"/>
                  </a:lnTo>
                  <a:lnTo>
                    <a:pt x="996553" y="935102"/>
                  </a:lnTo>
                  <a:lnTo>
                    <a:pt x="969296" y="975745"/>
                  </a:lnTo>
                  <a:lnTo>
                    <a:pt x="940272" y="1015364"/>
                  </a:lnTo>
                  <a:lnTo>
                    <a:pt x="909500" y="1053898"/>
                  </a:lnTo>
                  <a:lnTo>
                    <a:pt x="876995" y="1091289"/>
                  </a:lnTo>
                  <a:lnTo>
                    <a:pt x="842773" y="1127475"/>
                  </a:lnTo>
                  <a:lnTo>
                    <a:pt x="0" y="296278"/>
                  </a:lnTo>
                  <a:lnTo>
                    <a:pt x="1146026" y="0"/>
                  </a:lnTo>
                  <a:close/>
                </a:path>
              </a:pathLst>
            </a:custGeom>
            <a:noFill/>
            <a:ln w="9525" cap="flat" cmpd="sng">
              <a:solidFill>
                <a:srgbClr val="757575"/>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67" name="Google Shape;1067;p18"/>
            <p:cNvSpPr/>
            <p:nvPr/>
          </p:nvSpPr>
          <p:spPr>
            <a:xfrm>
              <a:off x="5669504" y="2483375"/>
              <a:ext cx="2026920" cy="1977389"/>
            </a:xfrm>
            <a:custGeom>
              <a:avLst/>
              <a:gdLst/>
              <a:ahLst/>
              <a:cxnLst/>
              <a:rect l="l" t="t" r="r" b="b"/>
              <a:pathLst>
                <a:path w="2026920" h="1977389" extrusionOk="0">
                  <a:moveTo>
                    <a:pt x="305189" y="0"/>
                  </a:moveTo>
                  <a:lnTo>
                    <a:pt x="273404" y="36652"/>
                  </a:lnTo>
                  <a:lnTo>
                    <a:pt x="243375" y="74241"/>
                  </a:lnTo>
                  <a:lnTo>
                    <a:pt x="215099" y="112713"/>
                  </a:lnTo>
                  <a:lnTo>
                    <a:pt x="188576" y="152015"/>
                  </a:lnTo>
                  <a:lnTo>
                    <a:pt x="163805" y="192095"/>
                  </a:lnTo>
                  <a:lnTo>
                    <a:pt x="140782" y="232897"/>
                  </a:lnTo>
                  <a:lnTo>
                    <a:pt x="119508" y="274370"/>
                  </a:lnTo>
                  <a:lnTo>
                    <a:pt x="99980" y="316459"/>
                  </a:lnTo>
                  <a:lnTo>
                    <a:pt x="82197" y="359112"/>
                  </a:lnTo>
                  <a:lnTo>
                    <a:pt x="66158" y="402275"/>
                  </a:lnTo>
                  <a:lnTo>
                    <a:pt x="51860" y="445894"/>
                  </a:lnTo>
                  <a:lnTo>
                    <a:pt x="39303" y="489917"/>
                  </a:lnTo>
                  <a:lnTo>
                    <a:pt x="28484" y="534291"/>
                  </a:lnTo>
                  <a:lnTo>
                    <a:pt x="19403" y="578960"/>
                  </a:lnTo>
                  <a:lnTo>
                    <a:pt x="12057" y="623874"/>
                  </a:lnTo>
                  <a:lnTo>
                    <a:pt x="6445" y="668977"/>
                  </a:lnTo>
                  <a:lnTo>
                    <a:pt x="2566" y="714217"/>
                  </a:lnTo>
                  <a:lnTo>
                    <a:pt x="418" y="759541"/>
                  </a:lnTo>
                  <a:lnTo>
                    <a:pt x="0" y="804894"/>
                  </a:lnTo>
                  <a:lnTo>
                    <a:pt x="1309" y="850225"/>
                  </a:lnTo>
                  <a:lnTo>
                    <a:pt x="4345" y="895479"/>
                  </a:lnTo>
                  <a:lnTo>
                    <a:pt x="9105" y="940603"/>
                  </a:lnTo>
                  <a:lnTo>
                    <a:pt x="15589" y="985544"/>
                  </a:lnTo>
                  <a:lnTo>
                    <a:pt x="23795" y="1030248"/>
                  </a:lnTo>
                  <a:lnTo>
                    <a:pt x="33721" y="1074662"/>
                  </a:lnTo>
                  <a:lnTo>
                    <a:pt x="45366" y="1118733"/>
                  </a:lnTo>
                  <a:lnTo>
                    <a:pt x="58728" y="1162408"/>
                  </a:lnTo>
                  <a:lnTo>
                    <a:pt x="73806" y="1205633"/>
                  </a:lnTo>
                  <a:lnTo>
                    <a:pt x="90598" y="1248354"/>
                  </a:lnTo>
                  <a:lnTo>
                    <a:pt x="109102" y="1290519"/>
                  </a:lnTo>
                  <a:lnTo>
                    <a:pt x="129317" y="1332074"/>
                  </a:lnTo>
                  <a:lnTo>
                    <a:pt x="151242" y="1372966"/>
                  </a:lnTo>
                  <a:lnTo>
                    <a:pt x="174875" y="1413141"/>
                  </a:lnTo>
                  <a:lnTo>
                    <a:pt x="200214" y="1452547"/>
                  </a:lnTo>
                  <a:lnTo>
                    <a:pt x="227258" y="1491129"/>
                  </a:lnTo>
                  <a:lnTo>
                    <a:pt x="256005" y="1528835"/>
                  </a:lnTo>
                  <a:lnTo>
                    <a:pt x="286454" y="1565611"/>
                  </a:lnTo>
                  <a:lnTo>
                    <a:pt x="318603" y="1601403"/>
                  </a:lnTo>
                  <a:lnTo>
                    <a:pt x="352451" y="1636160"/>
                  </a:lnTo>
                  <a:lnTo>
                    <a:pt x="387884" y="1669719"/>
                  </a:lnTo>
                  <a:lnTo>
                    <a:pt x="424327" y="1701537"/>
                  </a:lnTo>
                  <a:lnTo>
                    <a:pt x="461728" y="1731615"/>
                  </a:lnTo>
                  <a:lnTo>
                    <a:pt x="500032" y="1759954"/>
                  </a:lnTo>
                  <a:lnTo>
                    <a:pt x="539186" y="1786553"/>
                  </a:lnTo>
                  <a:lnTo>
                    <a:pt x="579136" y="1811413"/>
                  </a:lnTo>
                  <a:lnTo>
                    <a:pt x="619828" y="1834534"/>
                  </a:lnTo>
                  <a:lnTo>
                    <a:pt x="661208" y="1855917"/>
                  </a:lnTo>
                  <a:lnTo>
                    <a:pt x="703222" y="1875563"/>
                  </a:lnTo>
                  <a:lnTo>
                    <a:pt x="745816" y="1893470"/>
                  </a:lnTo>
                  <a:lnTo>
                    <a:pt x="788937" y="1909641"/>
                  </a:lnTo>
                  <a:lnTo>
                    <a:pt x="832531" y="1924074"/>
                  </a:lnTo>
                  <a:lnTo>
                    <a:pt x="876543" y="1936771"/>
                  </a:lnTo>
                  <a:lnTo>
                    <a:pt x="920921" y="1947733"/>
                  </a:lnTo>
                  <a:lnTo>
                    <a:pt x="965609" y="1956958"/>
                  </a:lnTo>
                  <a:lnTo>
                    <a:pt x="1010555" y="1964448"/>
                  </a:lnTo>
                  <a:lnTo>
                    <a:pt x="1055704" y="1970203"/>
                  </a:lnTo>
                  <a:lnTo>
                    <a:pt x="1101003" y="1974224"/>
                  </a:lnTo>
                  <a:lnTo>
                    <a:pt x="1146398" y="1976511"/>
                  </a:lnTo>
                  <a:lnTo>
                    <a:pt x="1191834" y="1977063"/>
                  </a:lnTo>
                  <a:lnTo>
                    <a:pt x="1237258" y="1975882"/>
                  </a:lnTo>
                  <a:lnTo>
                    <a:pt x="1282617" y="1972968"/>
                  </a:lnTo>
                  <a:lnTo>
                    <a:pt x="1327856" y="1968322"/>
                  </a:lnTo>
                  <a:lnTo>
                    <a:pt x="1372921" y="1961943"/>
                  </a:lnTo>
                  <a:lnTo>
                    <a:pt x="1417759" y="1953832"/>
                  </a:lnTo>
                  <a:lnTo>
                    <a:pt x="1462316" y="1943989"/>
                  </a:lnTo>
                  <a:lnTo>
                    <a:pt x="1506537" y="1932415"/>
                  </a:lnTo>
                  <a:lnTo>
                    <a:pt x="1550370" y="1919111"/>
                  </a:lnTo>
                  <a:lnTo>
                    <a:pt x="1593760" y="1904076"/>
                  </a:lnTo>
                  <a:lnTo>
                    <a:pt x="1636653" y="1887311"/>
                  </a:lnTo>
                  <a:lnTo>
                    <a:pt x="1678995" y="1868816"/>
                  </a:lnTo>
                  <a:lnTo>
                    <a:pt x="1720734" y="1848591"/>
                  </a:lnTo>
                  <a:lnTo>
                    <a:pt x="1761814" y="1826638"/>
                  </a:lnTo>
                  <a:lnTo>
                    <a:pt x="1802182" y="1802956"/>
                  </a:lnTo>
                  <a:lnTo>
                    <a:pt x="1841784" y="1777546"/>
                  </a:lnTo>
                  <a:lnTo>
                    <a:pt x="1880567" y="1750408"/>
                  </a:lnTo>
                  <a:lnTo>
                    <a:pt x="1918475" y="1721543"/>
                  </a:lnTo>
                  <a:lnTo>
                    <a:pt x="1955457" y="1690950"/>
                  </a:lnTo>
                  <a:lnTo>
                    <a:pt x="1991457" y="1658631"/>
                  </a:lnTo>
                  <a:lnTo>
                    <a:pt x="2026422" y="1624585"/>
                  </a:lnTo>
                  <a:lnTo>
                    <a:pt x="1183648" y="793388"/>
                  </a:lnTo>
                  <a:lnTo>
                    <a:pt x="305189" y="0"/>
                  </a:lnTo>
                  <a:close/>
                </a:path>
              </a:pathLst>
            </a:custGeom>
            <a:solidFill>
              <a:srgbClr val="FFC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68" name="Google Shape;1068;p18"/>
            <p:cNvSpPr/>
            <p:nvPr/>
          </p:nvSpPr>
          <p:spPr>
            <a:xfrm>
              <a:off x="5669505" y="2483376"/>
              <a:ext cx="2026920" cy="1977389"/>
            </a:xfrm>
            <a:custGeom>
              <a:avLst/>
              <a:gdLst/>
              <a:ahLst/>
              <a:cxnLst/>
              <a:rect l="l" t="t" r="r" b="b"/>
              <a:pathLst>
                <a:path w="2026920" h="1977389" extrusionOk="0">
                  <a:moveTo>
                    <a:pt x="2026422" y="1624584"/>
                  </a:moveTo>
                  <a:lnTo>
                    <a:pt x="1991457" y="1658630"/>
                  </a:lnTo>
                  <a:lnTo>
                    <a:pt x="1955457" y="1690949"/>
                  </a:lnTo>
                  <a:lnTo>
                    <a:pt x="1918475" y="1721542"/>
                  </a:lnTo>
                  <a:lnTo>
                    <a:pt x="1880566" y="1750407"/>
                  </a:lnTo>
                  <a:lnTo>
                    <a:pt x="1841784" y="1777545"/>
                  </a:lnTo>
                  <a:lnTo>
                    <a:pt x="1802182" y="1802955"/>
                  </a:lnTo>
                  <a:lnTo>
                    <a:pt x="1761814" y="1826637"/>
                  </a:lnTo>
                  <a:lnTo>
                    <a:pt x="1720734" y="1848591"/>
                  </a:lnTo>
                  <a:lnTo>
                    <a:pt x="1678995" y="1868815"/>
                  </a:lnTo>
                  <a:lnTo>
                    <a:pt x="1636653" y="1887310"/>
                  </a:lnTo>
                  <a:lnTo>
                    <a:pt x="1593759" y="1904075"/>
                  </a:lnTo>
                  <a:lnTo>
                    <a:pt x="1550370" y="1919110"/>
                  </a:lnTo>
                  <a:lnTo>
                    <a:pt x="1506537" y="1932415"/>
                  </a:lnTo>
                  <a:lnTo>
                    <a:pt x="1462315" y="1943989"/>
                  </a:lnTo>
                  <a:lnTo>
                    <a:pt x="1417759" y="1953831"/>
                  </a:lnTo>
                  <a:lnTo>
                    <a:pt x="1372921" y="1961942"/>
                  </a:lnTo>
                  <a:lnTo>
                    <a:pt x="1327855" y="1968321"/>
                  </a:lnTo>
                  <a:lnTo>
                    <a:pt x="1282617" y="1972968"/>
                  </a:lnTo>
                  <a:lnTo>
                    <a:pt x="1237258" y="1975882"/>
                  </a:lnTo>
                  <a:lnTo>
                    <a:pt x="1191834" y="1977063"/>
                  </a:lnTo>
                  <a:lnTo>
                    <a:pt x="1146397" y="1976510"/>
                  </a:lnTo>
                  <a:lnTo>
                    <a:pt x="1101003" y="1974224"/>
                  </a:lnTo>
                  <a:lnTo>
                    <a:pt x="1055704" y="1970203"/>
                  </a:lnTo>
                  <a:lnTo>
                    <a:pt x="1010555" y="1964448"/>
                  </a:lnTo>
                  <a:lnTo>
                    <a:pt x="965609" y="1956958"/>
                  </a:lnTo>
                  <a:lnTo>
                    <a:pt x="920920" y="1947732"/>
                  </a:lnTo>
                  <a:lnTo>
                    <a:pt x="876543" y="1936771"/>
                  </a:lnTo>
                  <a:lnTo>
                    <a:pt x="832531" y="1924074"/>
                  </a:lnTo>
                  <a:lnTo>
                    <a:pt x="788937" y="1909640"/>
                  </a:lnTo>
                  <a:lnTo>
                    <a:pt x="745816" y="1893470"/>
                  </a:lnTo>
                  <a:lnTo>
                    <a:pt x="703222" y="1875562"/>
                  </a:lnTo>
                  <a:lnTo>
                    <a:pt x="661208" y="1855917"/>
                  </a:lnTo>
                  <a:lnTo>
                    <a:pt x="619828" y="1834534"/>
                  </a:lnTo>
                  <a:lnTo>
                    <a:pt x="579136" y="1811413"/>
                  </a:lnTo>
                  <a:lnTo>
                    <a:pt x="539186" y="1786553"/>
                  </a:lnTo>
                  <a:lnTo>
                    <a:pt x="500032" y="1759954"/>
                  </a:lnTo>
                  <a:lnTo>
                    <a:pt x="461728" y="1731615"/>
                  </a:lnTo>
                  <a:lnTo>
                    <a:pt x="424327" y="1701537"/>
                  </a:lnTo>
                  <a:lnTo>
                    <a:pt x="387884" y="1669719"/>
                  </a:lnTo>
                  <a:lnTo>
                    <a:pt x="352451" y="1636160"/>
                  </a:lnTo>
                  <a:lnTo>
                    <a:pt x="318603" y="1601404"/>
                  </a:lnTo>
                  <a:lnTo>
                    <a:pt x="286454" y="1565611"/>
                  </a:lnTo>
                  <a:lnTo>
                    <a:pt x="256005" y="1528835"/>
                  </a:lnTo>
                  <a:lnTo>
                    <a:pt x="227258" y="1491129"/>
                  </a:lnTo>
                  <a:lnTo>
                    <a:pt x="200214" y="1452547"/>
                  </a:lnTo>
                  <a:lnTo>
                    <a:pt x="174875" y="1413141"/>
                  </a:lnTo>
                  <a:lnTo>
                    <a:pt x="151242" y="1372966"/>
                  </a:lnTo>
                  <a:lnTo>
                    <a:pt x="129317" y="1332074"/>
                  </a:lnTo>
                  <a:lnTo>
                    <a:pt x="109102" y="1290519"/>
                  </a:lnTo>
                  <a:lnTo>
                    <a:pt x="90598" y="1248354"/>
                  </a:lnTo>
                  <a:lnTo>
                    <a:pt x="73806" y="1205632"/>
                  </a:lnTo>
                  <a:lnTo>
                    <a:pt x="58728" y="1162408"/>
                  </a:lnTo>
                  <a:lnTo>
                    <a:pt x="45366" y="1118733"/>
                  </a:lnTo>
                  <a:lnTo>
                    <a:pt x="33721" y="1074662"/>
                  </a:lnTo>
                  <a:lnTo>
                    <a:pt x="23795" y="1030247"/>
                  </a:lnTo>
                  <a:lnTo>
                    <a:pt x="15590" y="985543"/>
                  </a:lnTo>
                  <a:lnTo>
                    <a:pt x="9105" y="940602"/>
                  </a:lnTo>
                  <a:lnTo>
                    <a:pt x="4345" y="895478"/>
                  </a:lnTo>
                  <a:lnTo>
                    <a:pt x="1309" y="850224"/>
                  </a:lnTo>
                  <a:lnTo>
                    <a:pt x="0" y="804894"/>
                  </a:lnTo>
                  <a:lnTo>
                    <a:pt x="418" y="759540"/>
                  </a:lnTo>
                  <a:lnTo>
                    <a:pt x="2566" y="714217"/>
                  </a:lnTo>
                  <a:lnTo>
                    <a:pt x="6445" y="668977"/>
                  </a:lnTo>
                  <a:lnTo>
                    <a:pt x="12057" y="623873"/>
                  </a:lnTo>
                  <a:lnTo>
                    <a:pt x="19403" y="578960"/>
                  </a:lnTo>
                  <a:lnTo>
                    <a:pt x="28484" y="534290"/>
                  </a:lnTo>
                  <a:lnTo>
                    <a:pt x="39303" y="489917"/>
                  </a:lnTo>
                  <a:lnTo>
                    <a:pt x="51860" y="445894"/>
                  </a:lnTo>
                  <a:lnTo>
                    <a:pt x="66158" y="402274"/>
                  </a:lnTo>
                  <a:lnTo>
                    <a:pt x="82197" y="359111"/>
                  </a:lnTo>
                  <a:lnTo>
                    <a:pt x="99980" y="316459"/>
                  </a:lnTo>
                  <a:lnTo>
                    <a:pt x="119508" y="274369"/>
                  </a:lnTo>
                  <a:lnTo>
                    <a:pt x="140782" y="232897"/>
                  </a:lnTo>
                  <a:lnTo>
                    <a:pt x="163804" y="192094"/>
                  </a:lnTo>
                  <a:lnTo>
                    <a:pt x="188576" y="152015"/>
                  </a:lnTo>
                  <a:lnTo>
                    <a:pt x="215099" y="112713"/>
                  </a:lnTo>
                  <a:lnTo>
                    <a:pt x="243374" y="74241"/>
                  </a:lnTo>
                  <a:lnTo>
                    <a:pt x="273404" y="36652"/>
                  </a:lnTo>
                  <a:lnTo>
                    <a:pt x="305189" y="0"/>
                  </a:lnTo>
                  <a:lnTo>
                    <a:pt x="1183649" y="793387"/>
                  </a:lnTo>
                  <a:lnTo>
                    <a:pt x="2026422" y="1624584"/>
                  </a:lnTo>
                  <a:close/>
                </a:path>
              </a:pathLst>
            </a:custGeom>
            <a:noFill/>
            <a:ln w="9525" cap="flat" cmpd="sng">
              <a:solidFill>
                <a:srgbClr val="BC8B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69" name="Google Shape;1069;p18"/>
            <p:cNvSpPr/>
            <p:nvPr/>
          </p:nvSpPr>
          <p:spPr>
            <a:xfrm>
              <a:off x="6057657" y="1607422"/>
              <a:ext cx="878840" cy="1184275"/>
            </a:xfrm>
            <a:custGeom>
              <a:avLst/>
              <a:gdLst/>
              <a:ahLst/>
              <a:cxnLst/>
              <a:rect l="l" t="t" r="r" b="b"/>
              <a:pathLst>
                <a:path w="878840" h="1184275" extrusionOk="0">
                  <a:moveTo>
                    <a:pt x="878460" y="0"/>
                  </a:moveTo>
                  <a:lnTo>
                    <a:pt x="828360" y="1059"/>
                  </a:lnTo>
                  <a:lnTo>
                    <a:pt x="778555" y="4219"/>
                  </a:lnTo>
                  <a:lnTo>
                    <a:pt x="729103" y="9454"/>
                  </a:lnTo>
                  <a:lnTo>
                    <a:pt x="680065" y="16737"/>
                  </a:lnTo>
                  <a:lnTo>
                    <a:pt x="631498" y="26041"/>
                  </a:lnTo>
                  <a:lnTo>
                    <a:pt x="583463" y="37342"/>
                  </a:lnTo>
                  <a:lnTo>
                    <a:pt x="536019" y="50611"/>
                  </a:lnTo>
                  <a:lnTo>
                    <a:pt x="489225" y="65823"/>
                  </a:lnTo>
                  <a:lnTo>
                    <a:pt x="443141" y="82952"/>
                  </a:lnTo>
                  <a:lnTo>
                    <a:pt x="397825" y="101971"/>
                  </a:lnTo>
                  <a:lnTo>
                    <a:pt x="353337" y="122854"/>
                  </a:lnTo>
                  <a:lnTo>
                    <a:pt x="309737" y="145573"/>
                  </a:lnTo>
                  <a:lnTo>
                    <a:pt x="267084" y="170104"/>
                  </a:lnTo>
                  <a:lnTo>
                    <a:pt x="225436" y="196420"/>
                  </a:lnTo>
                  <a:lnTo>
                    <a:pt x="184854" y="224494"/>
                  </a:lnTo>
                  <a:lnTo>
                    <a:pt x="145397" y="254300"/>
                  </a:lnTo>
                  <a:lnTo>
                    <a:pt x="107123" y="285811"/>
                  </a:lnTo>
                  <a:lnTo>
                    <a:pt x="70093" y="319002"/>
                  </a:lnTo>
                  <a:lnTo>
                    <a:pt x="34365" y="353846"/>
                  </a:lnTo>
                  <a:lnTo>
                    <a:pt x="0" y="390316"/>
                  </a:lnTo>
                  <a:lnTo>
                    <a:pt x="878460" y="1183703"/>
                  </a:lnTo>
                  <a:lnTo>
                    <a:pt x="878460" y="0"/>
                  </a:lnTo>
                  <a:close/>
                </a:path>
              </a:pathLst>
            </a:custGeom>
            <a:solidFill>
              <a:srgbClr val="5B9BD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70" name="Google Shape;1070;p18"/>
            <p:cNvSpPr/>
            <p:nvPr/>
          </p:nvSpPr>
          <p:spPr>
            <a:xfrm>
              <a:off x="6057658" y="1607422"/>
              <a:ext cx="878840" cy="1184275"/>
            </a:xfrm>
            <a:custGeom>
              <a:avLst/>
              <a:gdLst/>
              <a:ahLst/>
              <a:cxnLst/>
              <a:rect l="l" t="t" r="r" b="b"/>
              <a:pathLst>
                <a:path w="878840" h="1184275" extrusionOk="0">
                  <a:moveTo>
                    <a:pt x="0" y="390316"/>
                  </a:moveTo>
                  <a:lnTo>
                    <a:pt x="34365" y="353846"/>
                  </a:lnTo>
                  <a:lnTo>
                    <a:pt x="70093" y="319002"/>
                  </a:lnTo>
                  <a:lnTo>
                    <a:pt x="107123" y="285811"/>
                  </a:lnTo>
                  <a:lnTo>
                    <a:pt x="145397" y="254300"/>
                  </a:lnTo>
                  <a:lnTo>
                    <a:pt x="184854" y="224494"/>
                  </a:lnTo>
                  <a:lnTo>
                    <a:pt x="225436" y="196420"/>
                  </a:lnTo>
                  <a:lnTo>
                    <a:pt x="267083" y="170104"/>
                  </a:lnTo>
                  <a:lnTo>
                    <a:pt x="309737" y="145573"/>
                  </a:lnTo>
                  <a:lnTo>
                    <a:pt x="353337" y="122853"/>
                  </a:lnTo>
                  <a:lnTo>
                    <a:pt x="397825" y="101971"/>
                  </a:lnTo>
                  <a:lnTo>
                    <a:pt x="443140" y="82952"/>
                  </a:lnTo>
                  <a:lnTo>
                    <a:pt x="489225" y="65823"/>
                  </a:lnTo>
                  <a:lnTo>
                    <a:pt x="536019" y="50611"/>
                  </a:lnTo>
                  <a:lnTo>
                    <a:pt x="583463" y="37342"/>
                  </a:lnTo>
                  <a:lnTo>
                    <a:pt x="631498" y="26041"/>
                  </a:lnTo>
                  <a:lnTo>
                    <a:pt x="680064" y="16737"/>
                  </a:lnTo>
                  <a:lnTo>
                    <a:pt x="729103" y="9454"/>
                  </a:lnTo>
                  <a:lnTo>
                    <a:pt x="778555" y="4219"/>
                  </a:lnTo>
                  <a:lnTo>
                    <a:pt x="828360" y="1059"/>
                  </a:lnTo>
                  <a:lnTo>
                    <a:pt x="878460" y="0"/>
                  </a:lnTo>
                  <a:lnTo>
                    <a:pt x="878460" y="1183703"/>
                  </a:lnTo>
                  <a:lnTo>
                    <a:pt x="0" y="390316"/>
                  </a:lnTo>
                  <a:close/>
                </a:path>
              </a:pathLst>
            </a:custGeom>
            <a:noFill/>
            <a:ln w="9525" cap="flat" cmpd="sng">
              <a:solidFill>
                <a:srgbClr val="3D6E9B"/>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1071" name="Google Shape;1071;p18"/>
          <p:cNvSpPr txBox="1"/>
          <p:nvPr/>
        </p:nvSpPr>
        <p:spPr>
          <a:xfrm>
            <a:off x="6546243" y="1253872"/>
            <a:ext cx="202406" cy="171201"/>
          </a:xfrm>
          <a:prstGeom prst="rect">
            <a:avLst/>
          </a:prstGeom>
          <a:noFill/>
          <a:ln>
            <a:noFill/>
          </a:ln>
        </p:spPr>
        <p:txBody>
          <a:bodyPr spcFirstLastPara="1" wrap="square" lIns="0" tIns="9525" rIns="0" bIns="0" anchor="t" anchorCtr="0">
            <a:spAutoFit/>
          </a:bodyPr>
          <a:lstStyle/>
          <a:p>
            <a:pPr marL="0" marR="0" lvl="0" indent="0" algn="l" rtl="0">
              <a:lnSpc>
                <a:spcPct val="100000"/>
              </a:lnSpc>
              <a:spcBef>
                <a:spcPts val="0"/>
              </a:spcBef>
              <a:spcAft>
                <a:spcPts val="0"/>
              </a:spcAft>
              <a:buNone/>
            </a:pPr>
            <a:r>
              <a:rPr lang="en-US" sz="1050" b="0" i="0" u="none" strike="noStrike" cap="none">
                <a:solidFill>
                  <a:srgbClr val="FFFFFF"/>
                </a:solidFill>
                <a:latin typeface="Arial"/>
                <a:ea typeface="Arial"/>
                <a:cs typeface="Arial"/>
                <a:sym typeface="Arial"/>
              </a:rPr>
              <a:t>7%</a:t>
            </a:r>
            <a:endParaRPr sz="1050" b="0" i="0" u="none" strike="noStrike" cap="none">
              <a:solidFill>
                <a:srgbClr val="000000"/>
              </a:solidFill>
              <a:latin typeface="Arial"/>
              <a:ea typeface="Arial"/>
              <a:cs typeface="Arial"/>
              <a:sym typeface="Arial"/>
            </a:endParaRPr>
          </a:p>
        </p:txBody>
      </p:sp>
      <p:sp>
        <p:nvSpPr>
          <p:cNvPr id="1072" name="Google Shape;1072;p18"/>
          <p:cNvSpPr txBox="1"/>
          <p:nvPr/>
        </p:nvSpPr>
        <p:spPr>
          <a:xfrm>
            <a:off x="7032017" y="1647064"/>
            <a:ext cx="276701" cy="171201"/>
          </a:xfrm>
          <a:prstGeom prst="rect">
            <a:avLst/>
          </a:prstGeom>
          <a:noFill/>
          <a:ln>
            <a:noFill/>
          </a:ln>
        </p:spPr>
        <p:txBody>
          <a:bodyPr spcFirstLastPara="1" wrap="square" lIns="0" tIns="9525" rIns="0" bIns="0" anchor="t" anchorCtr="0">
            <a:spAutoFit/>
          </a:bodyPr>
          <a:lstStyle/>
          <a:p>
            <a:pPr marL="0" marR="0" lvl="0" indent="0" algn="l" rtl="0">
              <a:lnSpc>
                <a:spcPct val="100000"/>
              </a:lnSpc>
              <a:spcBef>
                <a:spcPts val="0"/>
              </a:spcBef>
              <a:spcAft>
                <a:spcPts val="0"/>
              </a:spcAft>
              <a:buNone/>
            </a:pPr>
            <a:r>
              <a:rPr lang="en-US" sz="1050" b="0" i="0" u="none" strike="noStrike" cap="none">
                <a:solidFill>
                  <a:srgbClr val="FFFFFF"/>
                </a:solidFill>
                <a:latin typeface="Arial"/>
                <a:ea typeface="Arial"/>
                <a:cs typeface="Arial"/>
                <a:sym typeface="Arial"/>
              </a:rPr>
              <a:t>14%</a:t>
            </a:r>
            <a:endParaRPr sz="1050" b="0" i="0" u="none" strike="noStrike" cap="none">
              <a:solidFill>
                <a:srgbClr val="000000"/>
              </a:solidFill>
              <a:latin typeface="Arial"/>
              <a:ea typeface="Arial"/>
              <a:cs typeface="Arial"/>
              <a:sym typeface="Arial"/>
            </a:endParaRPr>
          </a:p>
        </p:txBody>
      </p:sp>
      <p:sp>
        <p:nvSpPr>
          <p:cNvPr id="1073" name="Google Shape;1073;p18"/>
          <p:cNvSpPr txBox="1"/>
          <p:nvPr/>
        </p:nvSpPr>
        <p:spPr>
          <a:xfrm>
            <a:off x="7196323" y="2424303"/>
            <a:ext cx="276701" cy="171201"/>
          </a:xfrm>
          <a:prstGeom prst="rect">
            <a:avLst/>
          </a:prstGeom>
          <a:noFill/>
          <a:ln>
            <a:noFill/>
          </a:ln>
        </p:spPr>
        <p:txBody>
          <a:bodyPr spcFirstLastPara="1" wrap="square" lIns="0" tIns="9525" rIns="0" bIns="0" anchor="t" anchorCtr="0">
            <a:spAutoFit/>
          </a:bodyPr>
          <a:lstStyle/>
          <a:p>
            <a:pPr marL="0" marR="0" lvl="0" indent="0" algn="l" rtl="0">
              <a:lnSpc>
                <a:spcPct val="100000"/>
              </a:lnSpc>
              <a:spcBef>
                <a:spcPts val="0"/>
              </a:spcBef>
              <a:spcAft>
                <a:spcPts val="0"/>
              </a:spcAft>
              <a:buNone/>
            </a:pPr>
            <a:r>
              <a:rPr lang="en-US" sz="1050" b="0" i="0" u="none" strike="noStrike" cap="none">
                <a:solidFill>
                  <a:srgbClr val="FFFFFF"/>
                </a:solidFill>
                <a:latin typeface="Arial"/>
                <a:ea typeface="Arial"/>
                <a:cs typeface="Arial"/>
                <a:sym typeface="Arial"/>
              </a:rPr>
              <a:t>17%</a:t>
            </a:r>
            <a:endParaRPr sz="1050" b="0" i="0" u="none" strike="noStrike" cap="none">
              <a:solidFill>
                <a:srgbClr val="000000"/>
              </a:solidFill>
              <a:latin typeface="Arial"/>
              <a:ea typeface="Arial"/>
              <a:cs typeface="Arial"/>
              <a:sym typeface="Arial"/>
            </a:endParaRPr>
          </a:p>
        </p:txBody>
      </p:sp>
      <p:sp>
        <p:nvSpPr>
          <p:cNvPr id="1074" name="Google Shape;1074;p18"/>
          <p:cNvSpPr txBox="1"/>
          <p:nvPr/>
        </p:nvSpPr>
        <p:spPr>
          <a:xfrm>
            <a:off x="5638986" y="2840356"/>
            <a:ext cx="276701" cy="171201"/>
          </a:xfrm>
          <a:prstGeom prst="rect">
            <a:avLst/>
          </a:prstGeom>
          <a:noFill/>
          <a:ln>
            <a:noFill/>
          </a:ln>
        </p:spPr>
        <p:txBody>
          <a:bodyPr spcFirstLastPara="1" wrap="square" lIns="0" tIns="9525" rIns="0" bIns="0" anchor="t" anchorCtr="0">
            <a:spAutoFit/>
          </a:bodyPr>
          <a:lstStyle/>
          <a:p>
            <a:pPr marL="0" marR="0" lvl="0" indent="0" algn="l" rtl="0">
              <a:lnSpc>
                <a:spcPct val="100000"/>
              </a:lnSpc>
              <a:spcBef>
                <a:spcPts val="0"/>
              </a:spcBef>
              <a:spcAft>
                <a:spcPts val="0"/>
              </a:spcAft>
              <a:buNone/>
            </a:pPr>
            <a:r>
              <a:rPr lang="en-US" sz="1050" b="0" i="0" u="none" strike="noStrike" cap="none">
                <a:solidFill>
                  <a:srgbClr val="FFFFFF"/>
                </a:solidFill>
                <a:latin typeface="Arial"/>
                <a:ea typeface="Arial"/>
                <a:cs typeface="Arial"/>
                <a:sym typeface="Arial"/>
              </a:rPr>
              <a:t>49%</a:t>
            </a:r>
            <a:endParaRPr sz="1050" b="0" i="0" u="none" strike="noStrike" cap="none">
              <a:solidFill>
                <a:srgbClr val="000000"/>
              </a:solidFill>
              <a:latin typeface="Arial"/>
              <a:ea typeface="Arial"/>
              <a:cs typeface="Arial"/>
              <a:sym typeface="Arial"/>
            </a:endParaRPr>
          </a:p>
        </p:txBody>
      </p:sp>
      <p:sp>
        <p:nvSpPr>
          <p:cNvPr id="1075" name="Google Shape;1075;p18"/>
          <p:cNvSpPr txBox="1"/>
          <p:nvPr/>
        </p:nvSpPr>
        <p:spPr>
          <a:xfrm>
            <a:off x="5917592" y="1338453"/>
            <a:ext cx="276701" cy="171201"/>
          </a:xfrm>
          <a:prstGeom prst="rect">
            <a:avLst/>
          </a:prstGeom>
          <a:noFill/>
          <a:ln>
            <a:noFill/>
          </a:ln>
        </p:spPr>
        <p:txBody>
          <a:bodyPr spcFirstLastPara="1" wrap="square" lIns="0" tIns="9525" rIns="0" bIns="0" anchor="t" anchorCtr="0">
            <a:spAutoFit/>
          </a:bodyPr>
          <a:lstStyle/>
          <a:p>
            <a:pPr marL="0" marR="0" lvl="0" indent="0" algn="l" rtl="0">
              <a:lnSpc>
                <a:spcPct val="100000"/>
              </a:lnSpc>
              <a:spcBef>
                <a:spcPts val="0"/>
              </a:spcBef>
              <a:spcAft>
                <a:spcPts val="0"/>
              </a:spcAft>
              <a:buNone/>
            </a:pPr>
            <a:r>
              <a:rPr lang="en-US" sz="1050" b="0" i="0" u="none" strike="noStrike" cap="none">
                <a:solidFill>
                  <a:srgbClr val="FFFFFF"/>
                </a:solidFill>
                <a:latin typeface="Arial"/>
                <a:ea typeface="Arial"/>
                <a:cs typeface="Arial"/>
                <a:sym typeface="Arial"/>
              </a:rPr>
              <a:t>13%</a:t>
            </a:r>
            <a:endParaRPr sz="1050" b="0" i="0" u="none" strike="noStrike" cap="none">
              <a:solidFill>
                <a:srgbClr val="000000"/>
              </a:solidFill>
              <a:latin typeface="Arial"/>
              <a:ea typeface="Arial"/>
              <a:cs typeface="Arial"/>
              <a:sym typeface="Arial"/>
            </a:endParaRPr>
          </a:p>
        </p:txBody>
      </p:sp>
      <p:grpSp>
        <p:nvGrpSpPr>
          <p:cNvPr id="1076" name="Google Shape;1076;p18"/>
          <p:cNvGrpSpPr/>
          <p:nvPr/>
        </p:nvGrpSpPr>
        <p:grpSpPr>
          <a:xfrm>
            <a:off x="5209409" y="1011318"/>
            <a:ext cx="3078480" cy="3658076"/>
            <a:chOff x="5004047" y="1210895"/>
            <a:chExt cx="4104640" cy="4877435"/>
          </a:xfrm>
        </p:grpSpPr>
        <p:sp>
          <p:nvSpPr>
            <p:cNvPr id="1077" name="Google Shape;1077;p18"/>
            <p:cNvSpPr/>
            <p:nvPr/>
          </p:nvSpPr>
          <p:spPr>
            <a:xfrm>
              <a:off x="5883687" y="4990544"/>
              <a:ext cx="67310" cy="67310"/>
            </a:xfrm>
            <a:custGeom>
              <a:avLst/>
              <a:gdLst/>
              <a:ahLst/>
              <a:cxnLst/>
              <a:rect l="l" t="t" r="r" b="b"/>
              <a:pathLst>
                <a:path w="67310" h="67310" extrusionOk="0">
                  <a:moveTo>
                    <a:pt x="67036" y="0"/>
                  </a:moveTo>
                  <a:lnTo>
                    <a:pt x="0" y="0"/>
                  </a:lnTo>
                  <a:lnTo>
                    <a:pt x="0" y="67036"/>
                  </a:lnTo>
                  <a:lnTo>
                    <a:pt x="67036" y="67036"/>
                  </a:lnTo>
                  <a:lnTo>
                    <a:pt x="67036" y="0"/>
                  </a:lnTo>
                  <a:close/>
                </a:path>
              </a:pathLst>
            </a:custGeom>
            <a:solidFill>
              <a:srgbClr val="003E8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78" name="Google Shape;1078;p18"/>
            <p:cNvSpPr/>
            <p:nvPr/>
          </p:nvSpPr>
          <p:spPr>
            <a:xfrm>
              <a:off x="5883687" y="4990544"/>
              <a:ext cx="67310" cy="67310"/>
            </a:xfrm>
            <a:custGeom>
              <a:avLst/>
              <a:gdLst/>
              <a:ahLst/>
              <a:cxnLst/>
              <a:rect l="l" t="t" r="r" b="b"/>
              <a:pathLst>
                <a:path w="67310" h="67310" extrusionOk="0">
                  <a:moveTo>
                    <a:pt x="0" y="0"/>
                  </a:moveTo>
                  <a:lnTo>
                    <a:pt x="67037" y="0"/>
                  </a:lnTo>
                  <a:lnTo>
                    <a:pt x="67037" y="67037"/>
                  </a:lnTo>
                  <a:lnTo>
                    <a:pt x="0" y="67037"/>
                  </a:lnTo>
                  <a:lnTo>
                    <a:pt x="0" y="0"/>
                  </a:lnTo>
                  <a:close/>
                </a:path>
              </a:pathLst>
            </a:custGeom>
            <a:noFill/>
            <a:ln w="9525" cap="flat" cmpd="sng">
              <a:solidFill>
                <a:srgbClr val="002A5E"/>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79" name="Google Shape;1079;p18"/>
            <p:cNvSpPr/>
            <p:nvPr/>
          </p:nvSpPr>
          <p:spPr>
            <a:xfrm>
              <a:off x="5883687" y="5214226"/>
              <a:ext cx="67310" cy="67310"/>
            </a:xfrm>
            <a:custGeom>
              <a:avLst/>
              <a:gdLst/>
              <a:ahLst/>
              <a:cxnLst/>
              <a:rect l="l" t="t" r="r" b="b"/>
              <a:pathLst>
                <a:path w="67310" h="67310" extrusionOk="0">
                  <a:moveTo>
                    <a:pt x="67036" y="0"/>
                  </a:moveTo>
                  <a:lnTo>
                    <a:pt x="0" y="0"/>
                  </a:lnTo>
                  <a:lnTo>
                    <a:pt x="0" y="67036"/>
                  </a:lnTo>
                  <a:lnTo>
                    <a:pt x="67036" y="67036"/>
                  </a:lnTo>
                  <a:lnTo>
                    <a:pt x="67036" y="0"/>
                  </a:lnTo>
                  <a:close/>
                </a:path>
              </a:pathLst>
            </a:custGeom>
            <a:solidFill>
              <a:srgbClr val="ED7D3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80" name="Google Shape;1080;p18"/>
            <p:cNvSpPr/>
            <p:nvPr/>
          </p:nvSpPr>
          <p:spPr>
            <a:xfrm>
              <a:off x="5883687" y="5214226"/>
              <a:ext cx="67310" cy="67310"/>
            </a:xfrm>
            <a:custGeom>
              <a:avLst/>
              <a:gdLst/>
              <a:ahLst/>
              <a:cxnLst/>
              <a:rect l="l" t="t" r="r" b="b"/>
              <a:pathLst>
                <a:path w="67310" h="67310" extrusionOk="0">
                  <a:moveTo>
                    <a:pt x="0" y="0"/>
                  </a:moveTo>
                  <a:lnTo>
                    <a:pt x="67037" y="0"/>
                  </a:lnTo>
                  <a:lnTo>
                    <a:pt x="67037" y="67037"/>
                  </a:lnTo>
                  <a:lnTo>
                    <a:pt x="0" y="67037"/>
                  </a:lnTo>
                  <a:lnTo>
                    <a:pt x="0" y="0"/>
                  </a:lnTo>
                  <a:close/>
                </a:path>
              </a:pathLst>
            </a:custGeom>
            <a:noFill/>
            <a:ln w="9525" cap="flat" cmpd="sng">
              <a:solidFill>
                <a:srgbClr val="AE571D"/>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81" name="Google Shape;1081;p18"/>
            <p:cNvSpPr/>
            <p:nvPr/>
          </p:nvSpPr>
          <p:spPr>
            <a:xfrm>
              <a:off x="5883687" y="5437906"/>
              <a:ext cx="67310" cy="67310"/>
            </a:xfrm>
            <a:custGeom>
              <a:avLst/>
              <a:gdLst/>
              <a:ahLst/>
              <a:cxnLst/>
              <a:rect l="l" t="t" r="r" b="b"/>
              <a:pathLst>
                <a:path w="67310" h="67310" extrusionOk="0">
                  <a:moveTo>
                    <a:pt x="67036" y="0"/>
                  </a:moveTo>
                  <a:lnTo>
                    <a:pt x="0" y="0"/>
                  </a:lnTo>
                  <a:lnTo>
                    <a:pt x="0" y="67036"/>
                  </a:lnTo>
                  <a:lnTo>
                    <a:pt x="67036" y="67036"/>
                  </a:lnTo>
                  <a:lnTo>
                    <a:pt x="67036" y="0"/>
                  </a:lnTo>
                  <a:close/>
                </a:path>
              </a:pathLst>
            </a:custGeom>
            <a:solidFill>
              <a:srgbClr val="A5A5A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82" name="Google Shape;1082;p18"/>
            <p:cNvSpPr/>
            <p:nvPr/>
          </p:nvSpPr>
          <p:spPr>
            <a:xfrm>
              <a:off x="5883687" y="5437906"/>
              <a:ext cx="67310" cy="67310"/>
            </a:xfrm>
            <a:custGeom>
              <a:avLst/>
              <a:gdLst/>
              <a:ahLst/>
              <a:cxnLst/>
              <a:rect l="l" t="t" r="r" b="b"/>
              <a:pathLst>
                <a:path w="67310" h="67310" extrusionOk="0">
                  <a:moveTo>
                    <a:pt x="0" y="0"/>
                  </a:moveTo>
                  <a:lnTo>
                    <a:pt x="67037" y="0"/>
                  </a:lnTo>
                  <a:lnTo>
                    <a:pt x="67037" y="67037"/>
                  </a:lnTo>
                  <a:lnTo>
                    <a:pt x="0" y="67037"/>
                  </a:lnTo>
                  <a:lnTo>
                    <a:pt x="0" y="0"/>
                  </a:lnTo>
                  <a:close/>
                </a:path>
              </a:pathLst>
            </a:custGeom>
            <a:noFill/>
            <a:ln w="9525" cap="flat" cmpd="sng">
              <a:solidFill>
                <a:srgbClr val="757575"/>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83" name="Google Shape;1083;p18"/>
            <p:cNvSpPr/>
            <p:nvPr/>
          </p:nvSpPr>
          <p:spPr>
            <a:xfrm>
              <a:off x="5883687" y="5661587"/>
              <a:ext cx="67310" cy="67310"/>
            </a:xfrm>
            <a:custGeom>
              <a:avLst/>
              <a:gdLst/>
              <a:ahLst/>
              <a:cxnLst/>
              <a:rect l="l" t="t" r="r" b="b"/>
              <a:pathLst>
                <a:path w="67310" h="67310" extrusionOk="0">
                  <a:moveTo>
                    <a:pt x="67036" y="0"/>
                  </a:moveTo>
                  <a:lnTo>
                    <a:pt x="0" y="0"/>
                  </a:lnTo>
                  <a:lnTo>
                    <a:pt x="0" y="67036"/>
                  </a:lnTo>
                  <a:lnTo>
                    <a:pt x="67036" y="67036"/>
                  </a:lnTo>
                  <a:lnTo>
                    <a:pt x="67036" y="0"/>
                  </a:lnTo>
                  <a:close/>
                </a:path>
              </a:pathLst>
            </a:custGeom>
            <a:solidFill>
              <a:srgbClr val="FFC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84" name="Google Shape;1084;p18"/>
            <p:cNvSpPr/>
            <p:nvPr/>
          </p:nvSpPr>
          <p:spPr>
            <a:xfrm>
              <a:off x="5883687" y="5661587"/>
              <a:ext cx="67310" cy="67310"/>
            </a:xfrm>
            <a:custGeom>
              <a:avLst/>
              <a:gdLst/>
              <a:ahLst/>
              <a:cxnLst/>
              <a:rect l="l" t="t" r="r" b="b"/>
              <a:pathLst>
                <a:path w="67310" h="67310" extrusionOk="0">
                  <a:moveTo>
                    <a:pt x="0" y="0"/>
                  </a:moveTo>
                  <a:lnTo>
                    <a:pt x="67037" y="0"/>
                  </a:lnTo>
                  <a:lnTo>
                    <a:pt x="67037" y="67037"/>
                  </a:lnTo>
                  <a:lnTo>
                    <a:pt x="0" y="67037"/>
                  </a:lnTo>
                  <a:lnTo>
                    <a:pt x="0" y="0"/>
                  </a:lnTo>
                  <a:close/>
                </a:path>
              </a:pathLst>
            </a:custGeom>
            <a:noFill/>
            <a:ln w="9525" cap="flat" cmpd="sng">
              <a:solidFill>
                <a:srgbClr val="BC8B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85" name="Google Shape;1085;p18"/>
            <p:cNvSpPr/>
            <p:nvPr/>
          </p:nvSpPr>
          <p:spPr>
            <a:xfrm>
              <a:off x="5883687" y="5885269"/>
              <a:ext cx="67310" cy="67310"/>
            </a:xfrm>
            <a:custGeom>
              <a:avLst/>
              <a:gdLst/>
              <a:ahLst/>
              <a:cxnLst/>
              <a:rect l="l" t="t" r="r" b="b"/>
              <a:pathLst>
                <a:path w="67310" h="67310" extrusionOk="0">
                  <a:moveTo>
                    <a:pt x="67036" y="0"/>
                  </a:moveTo>
                  <a:lnTo>
                    <a:pt x="0" y="0"/>
                  </a:lnTo>
                  <a:lnTo>
                    <a:pt x="0" y="67037"/>
                  </a:lnTo>
                  <a:lnTo>
                    <a:pt x="67036" y="67037"/>
                  </a:lnTo>
                  <a:lnTo>
                    <a:pt x="67036" y="0"/>
                  </a:lnTo>
                  <a:close/>
                </a:path>
              </a:pathLst>
            </a:custGeom>
            <a:solidFill>
              <a:srgbClr val="5B9BD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86" name="Google Shape;1086;p18"/>
            <p:cNvSpPr/>
            <p:nvPr/>
          </p:nvSpPr>
          <p:spPr>
            <a:xfrm>
              <a:off x="5883687" y="5885269"/>
              <a:ext cx="67310" cy="67310"/>
            </a:xfrm>
            <a:custGeom>
              <a:avLst/>
              <a:gdLst/>
              <a:ahLst/>
              <a:cxnLst/>
              <a:rect l="l" t="t" r="r" b="b"/>
              <a:pathLst>
                <a:path w="67310" h="67310" extrusionOk="0">
                  <a:moveTo>
                    <a:pt x="0" y="0"/>
                  </a:moveTo>
                  <a:lnTo>
                    <a:pt x="67037" y="0"/>
                  </a:lnTo>
                  <a:lnTo>
                    <a:pt x="67037" y="67037"/>
                  </a:lnTo>
                  <a:lnTo>
                    <a:pt x="0" y="67037"/>
                  </a:lnTo>
                  <a:lnTo>
                    <a:pt x="0" y="0"/>
                  </a:lnTo>
                  <a:close/>
                </a:path>
              </a:pathLst>
            </a:custGeom>
            <a:noFill/>
            <a:ln w="9525" cap="flat" cmpd="sng">
              <a:solidFill>
                <a:srgbClr val="3D6E9B"/>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087" name="Google Shape;1087;p18"/>
            <p:cNvSpPr/>
            <p:nvPr/>
          </p:nvSpPr>
          <p:spPr>
            <a:xfrm>
              <a:off x="5004047" y="1210895"/>
              <a:ext cx="4104640" cy="4877435"/>
            </a:xfrm>
            <a:custGeom>
              <a:avLst/>
              <a:gdLst/>
              <a:ahLst/>
              <a:cxnLst/>
              <a:rect l="l" t="t" r="r" b="b"/>
              <a:pathLst>
                <a:path w="4104640" h="4877435" extrusionOk="0">
                  <a:moveTo>
                    <a:pt x="0" y="0"/>
                  </a:moveTo>
                  <a:lnTo>
                    <a:pt x="4104455" y="0"/>
                  </a:lnTo>
                  <a:lnTo>
                    <a:pt x="4104455" y="4876883"/>
                  </a:lnTo>
                  <a:lnTo>
                    <a:pt x="0" y="4876883"/>
                  </a:lnTo>
                  <a:lnTo>
                    <a:pt x="0" y="0"/>
                  </a:lnTo>
                  <a:close/>
                </a:path>
              </a:pathLst>
            </a:custGeom>
            <a:noFill/>
            <a:ln w="9525" cap="flat" cmpd="sng">
              <a:solidFill>
                <a:srgbClr val="919191"/>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pSp>
      <p:sp>
        <p:nvSpPr>
          <p:cNvPr id="1088" name="Google Shape;1088;p18"/>
          <p:cNvSpPr txBox="1"/>
          <p:nvPr/>
        </p:nvSpPr>
        <p:spPr>
          <a:xfrm>
            <a:off x="2179021" y="3777222"/>
            <a:ext cx="5588794" cy="1092350"/>
          </a:xfrm>
          <a:prstGeom prst="rect">
            <a:avLst/>
          </a:prstGeom>
          <a:noFill/>
          <a:ln>
            <a:noFill/>
          </a:ln>
        </p:spPr>
        <p:txBody>
          <a:bodyPr spcFirstLastPara="1" wrap="square" lIns="0" tIns="9525" rIns="0" bIns="0" anchor="t" anchorCtr="0">
            <a:spAutoFit/>
          </a:bodyPr>
          <a:lstStyle/>
          <a:p>
            <a:pPr marL="3858578" marR="3810" lvl="0" indent="0" algn="l" rtl="0">
              <a:lnSpc>
                <a:spcPct val="134500"/>
              </a:lnSpc>
              <a:spcBef>
                <a:spcPts val="0"/>
              </a:spcBef>
              <a:spcAft>
                <a:spcPts val="0"/>
              </a:spcAft>
              <a:buNone/>
            </a:pPr>
            <a:r>
              <a:rPr lang="en-US" sz="825" b="0" i="0" u="none" strike="noStrike" cap="none">
                <a:solidFill>
                  <a:srgbClr val="464749"/>
                </a:solidFill>
                <a:latin typeface="Arial"/>
                <a:ea typeface="Arial"/>
                <a:cs typeface="Arial"/>
                <a:sym typeface="Arial"/>
              </a:rPr>
              <a:t>Back Processes (Mixing till Blow room) Carding</a:t>
            </a:r>
            <a:endParaRPr sz="825" b="0" i="0" u="none" strike="noStrike" cap="none">
              <a:solidFill>
                <a:srgbClr val="000000"/>
              </a:solidFill>
              <a:latin typeface="Arial"/>
              <a:ea typeface="Arial"/>
              <a:cs typeface="Arial"/>
              <a:sym typeface="Arial"/>
            </a:endParaRPr>
          </a:p>
          <a:p>
            <a:pPr marL="3858578" marR="881063" lvl="0" indent="0" algn="l" rtl="0">
              <a:lnSpc>
                <a:spcPct val="161818"/>
              </a:lnSpc>
              <a:spcBef>
                <a:spcPts val="79"/>
              </a:spcBef>
              <a:spcAft>
                <a:spcPts val="0"/>
              </a:spcAft>
              <a:buNone/>
            </a:pPr>
            <a:r>
              <a:rPr lang="en-US" sz="825" b="0" i="0" u="none" strike="noStrike" cap="none">
                <a:solidFill>
                  <a:srgbClr val="464749"/>
                </a:solidFill>
                <a:latin typeface="Arial"/>
                <a:ea typeface="Arial"/>
                <a:cs typeface="Arial"/>
                <a:sym typeface="Arial"/>
              </a:rPr>
              <a:t>Drawing &amp; Simplex Ring</a:t>
            </a:r>
            <a:endParaRPr sz="825" b="0" i="0" u="none" strike="noStrike" cap="none">
              <a:solidFill>
                <a:srgbClr val="000000"/>
              </a:solidFill>
              <a:latin typeface="Arial"/>
              <a:ea typeface="Arial"/>
              <a:cs typeface="Arial"/>
              <a:sym typeface="Arial"/>
            </a:endParaRPr>
          </a:p>
          <a:p>
            <a:pPr marL="3858578" marR="0" lvl="0" indent="0" algn="l" rtl="0">
              <a:lnSpc>
                <a:spcPct val="100000"/>
              </a:lnSpc>
              <a:spcBef>
                <a:spcPts val="221"/>
              </a:spcBef>
              <a:spcAft>
                <a:spcPts val="0"/>
              </a:spcAft>
              <a:buNone/>
            </a:pPr>
            <a:r>
              <a:rPr lang="en-US" sz="825" b="0" i="0" u="none" strike="noStrike" cap="none">
                <a:solidFill>
                  <a:srgbClr val="464749"/>
                </a:solidFill>
                <a:latin typeface="Arial"/>
                <a:ea typeface="Arial"/>
                <a:cs typeface="Arial"/>
                <a:sym typeface="Arial"/>
              </a:rPr>
              <a:t>Auto Cone</a:t>
            </a:r>
            <a:endParaRPr sz="825" b="0" i="0" u="none" strike="noStrike" cap="none">
              <a:solidFill>
                <a:srgbClr val="000000"/>
              </a:solidFill>
              <a:latin typeface="Arial"/>
              <a:ea typeface="Arial"/>
              <a:cs typeface="Arial"/>
              <a:sym typeface="Arial"/>
            </a:endParaRPr>
          </a:p>
          <a:p>
            <a:pPr marL="9525" marR="0" lvl="0" indent="0" algn="l" rtl="0">
              <a:lnSpc>
                <a:spcPct val="100000"/>
              </a:lnSpc>
              <a:spcBef>
                <a:spcPts val="825"/>
              </a:spcBef>
              <a:spcAft>
                <a:spcPts val="0"/>
              </a:spcAft>
              <a:buNone/>
            </a:pPr>
            <a:r>
              <a:rPr lang="en-US" sz="900" b="0" i="0" u="none" strike="noStrike" cap="none">
                <a:solidFill>
                  <a:srgbClr val="464749"/>
                </a:solidFill>
                <a:latin typeface="Arial"/>
                <a:ea typeface="Arial"/>
                <a:cs typeface="Arial"/>
                <a:sym typeface="Arial"/>
              </a:rPr>
              <a:t>Source: Material Flow Cost Accounting of a Spinning Mill by Espire Consult</a:t>
            </a:r>
            <a:endParaRPr sz="900" b="0" i="0" u="none" strike="noStrike" cap="none">
              <a:solidFill>
                <a:srgbClr val="000000"/>
              </a:solidFill>
              <a:latin typeface="Arial"/>
              <a:ea typeface="Arial"/>
              <a:cs typeface="Arial"/>
              <a:sym typeface="Arial"/>
            </a:endParaRPr>
          </a:p>
        </p:txBody>
      </p:sp>
      <p:sp>
        <p:nvSpPr>
          <p:cNvPr id="1089" name="Google Shape;1089;p18"/>
          <p:cNvSpPr txBox="1"/>
          <p:nvPr/>
        </p:nvSpPr>
        <p:spPr>
          <a:xfrm>
            <a:off x="506777" y="1084897"/>
            <a:ext cx="3554206" cy="317395"/>
          </a:xfrm>
          <a:prstGeom prst="rect">
            <a:avLst/>
          </a:prstGeom>
          <a:noFill/>
          <a:ln>
            <a:noFill/>
          </a:ln>
        </p:spPr>
        <p:txBody>
          <a:bodyPr spcFirstLastPara="1" wrap="square" lIns="0" tIns="9525" rIns="0" bIns="0" anchor="t" anchorCtr="0">
            <a:spAutoFit/>
          </a:bodyPr>
          <a:lstStyle/>
          <a:p>
            <a:pPr marL="9525" marR="0" lvl="0" indent="0" algn="l" rtl="0">
              <a:lnSpc>
                <a:spcPct val="100000"/>
              </a:lnSpc>
              <a:spcBef>
                <a:spcPts val="0"/>
              </a:spcBef>
              <a:spcAft>
                <a:spcPts val="0"/>
              </a:spcAft>
              <a:buNone/>
            </a:pPr>
            <a:r>
              <a:rPr lang="en-US" sz="2000" b="1" i="0" u="none" strike="noStrike" cap="none">
                <a:solidFill>
                  <a:schemeClr val="dk1"/>
                </a:solidFill>
                <a:latin typeface="Arial"/>
                <a:ea typeface="Arial"/>
                <a:cs typeface="Arial"/>
                <a:sym typeface="Arial"/>
              </a:rPr>
              <a:t>Example Energy Balance</a:t>
            </a:r>
            <a:endParaRPr sz="2000" b="0" i="0" u="none" strike="noStrike" cap="non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93"/>
        <p:cNvGrpSpPr/>
        <p:nvPr/>
      </p:nvGrpSpPr>
      <p:grpSpPr>
        <a:xfrm>
          <a:off x="0" y="0"/>
          <a:ext cx="0" cy="0"/>
          <a:chOff x="0" y="0"/>
          <a:chExt cx="0" cy="0"/>
        </a:xfrm>
      </p:grpSpPr>
      <p:sp>
        <p:nvSpPr>
          <p:cNvPr id="1094" name="Google Shape;1094;p19"/>
          <p:cNvSpPr txBox="1">
            <a:spLocks noGrp="1"/>
          </p:cNvSpPr>
          <p:nvPr>
            <p:ph type="body" idx="1"/>
          </p:nvPr>
        </p:nvSpPr>
        <p:spPr>
          <a:xfrm>
            <a:off x="457200" y="1587784"/>
            <a:ext cx="7734300" cy="2270840"/>
          </a:xfrm>
          <a:prstGeom prst="rect">
            <a:avLst/>
          </a:prstGeom>
          <a:noFill/>
          <a:ln>
            <a:noFill/>
          </a:ln>
        </p:spPr>
        <p:txBody>
          <a:bodyPr spcFirstLastPara="1" wrap="square" lIns="91425" tIns="91425" rIns="91425" bIns="91425" anchor="t" anchorCtr="0">
            <a:normAutofit/>
          </a:bodyPr>
          <a:lstStyle/>
          <a:p>
            <a:pPr marL="139700" lvl="0" indent="0" algn="l" rtl="0">
              <a:lnSpc>
                <a:spcPct val="150000"/>
              </a:lnSpc>
              <a:spcBef>
                <a:spcPts val="0"/>
              </a:spcBef>
              <a:spcAft>
                <a:spcPts val="0"/>
              </a:spcAft>
              <a:buSzPts val="1400"/>
              <a:buNone/>
            </a:pPr>
            <a:r>
              <a:rPr lang="en-US" sz="1800" b="1">
                <a:solidFill>
                  <a:srgbClr val="327176"/>
                </a:solidFill>
              </a:rPr>
              <a:t>III. </a:t>
            </a:r>
            <a:endParaRPr/>
          </a:p>
          <a:p>
            <a:pPr marL="139700" lvl="0" indent="0" algn="l" rtl="0">
              <a:lnSpc>
                <a:spcPct val="150000"/>
              </a:lnSpc>
              <a:spcBef>
                <a:spcPts val="0"/>
              </a:spcBef>
              <a:spcAft>
                <a:spcPts val="0"/>
              </a:spcAft>
              <a:buSzPts val="1400"/>
              <a:buNone/>
            </a:pPr>
            <a:r>
              <a:rPr lang="en-US" sz="1800" b="1">
                <a:solidFill>
                  <a:srgbClr val="327176"/>
                </a:solidFill>
              </a:rPr>
              <a:t>Characteristics of the textile industry</a:t>
            </a:r>
            <a:endParaRPr sz="1400" b="1">
              <a:solidFill>
                <a:srgbClr val="327176"/>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Google Shape;598;p2"/>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fontScale="90000"/>
          </a:bodyPr>
          <a:lstStyle/>
          <a:p>
            <a:pPr marL="0" lvl="0" indent="0" algn="ctr" rtl="0">
              <a:lnSpc>
                <a:spcPct val="100000"/>
              </a:lnSpc>
              <a:spcBef>
                <a:spcPts val="0"/>
              </a:spcBef>
              <a:spcAft>
                <a:spcPts val="0"/>
              </a:spcAft>
              <a:buSzPct val="111111"/>
              <a:buNone/>
            </a:pPr>
            <a:r>
              <a:rPr lang="en-US">
                <a:solidFill>
                  <a:srgbClr val="327176"/>
                </a:solidFill>
              </a:rPr>
              <a:t>Content</a:t>
            </a:r>
            <a:endParaRPr/>
          </a:p>
        </p:txBody>
      </p:sp>
      <p:sp>
        <p:nvSpPr>
          <p:cNvPr id="599" name="Google Shape;599;p2"/>
          <p:cNvSpPr txBox="1">
            <a:spLocks noGrp="1"/>
          </p:cNvSpPr>
          <p:nvPr>
            <p:ph type="body" idx="1"/>
          </p:nvPr>
        </p:nvSpPr>
        <p:spPr>
          <a:xfrm>
            <a:off x="457200" y="1587784"/>
            <a:ext cx="7734300" cy="2270840"/>
          </a:xfrm>
          <a:prstGeom prst="rect">
            <a:avLst/>
          </a:prstGeom>
          <a:noFill/>
          <a:ln>
            <a:noFill/>
          </a:ln>
        </p:spPr>
        <p:txBody>
          <a:bodyPr spcFirstLastPara="1" wrap="square" lIns="91425" tIns="91425" rIns="91425" bIns="91425" anchor="t" anchorCtr="0">
            <a:normAutofit/>
          </a:bodyPr>
          <a:lstStyle/>
          <a:p>
            <a:pPr marL="596900" lvl="0" indent="-457200" algn="l" rtl="0">
              <a:lnSpc>
                <a:spcPct val="150000"/>
              </a:lnSpc>
              <a:spcBef>
                <a:spcPts val="0"/>
              </a:spcBef>
              <a:spcAft>
                <a:spcPts val="0"/>
              </a:spcAft>
              <a:buSzPts val="1400"/>
              <a:buFont typeface="Arial"/>
              <a:buAutoNum type="romanUcPeriod"/>
            </a:pPr>
            <a:r>
              <a:rPr lang="en-US" sz="1800"/>
              <a:t>Introduction to the textile industry</a:t>
            </a:r>
            <a:br>
              <a:rPr lang="en-US" sz="1800"/>
            </a:br>
            <a:r>
              <a:rPr lang="en-US" sz="1800"/>
              <a:t>Characteristics of yarn production and spinning</a:t>
            </a:r>
            <a:br>
              <a:rPr lang="en-US" sz="1800"/>
            </a:br>
            <a:r>
              <a:rPr lang="en-US" sz="1800"/>
              <a:t>Characteristics of the textile industry</a:t>
            </a:r>
            <a:endParaRPr sz="1400"/>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Shape 1098"/>
        <p:cNvGrpSpPr/>
        <p:nvPr/>
      </p:nvGrpSpPr>
      <p:grpSpPr>
        <a:xfrm>
          <a:off x="0" y="0"/>
          <a:ext cx="0" cy="0"/>
          <a:chOff x="0" y="0"/>
          <a:chExt cx="0" cy="0"/>
        </a:xfrm>
      </p:grpSpPr>
      <p:sp>
        <p:nvSpPr>
          <p:cNvPr id="1099" name="Google Shape;1099;p20"/>
          <p:cNvSpPr txBox="1">
            <a:spLocks noGrp="1"/>
          </p:cNvSpPr>
          <p:nvPr>
            <p:ph type="title"/>
          </p:nvPr>
        </p:nvSpPr>
        <p:spPr>
          <a:xfrm>
            <a:off x="628650" y="374572"/>
            <a:ext cx="7886700" cy="440675"/>
          </a:xfrm>
          <a:prstGeom prst="rect">
            <a:avLst/>
          </a:prstGeom>
          <a:noFill/>
          <a:ln>
            <a:noFill/>
          </a:ln>
        </p:spPr>
        <p:txBody>
          <a:bodyPr anchor="ctr" anchorCtr="0" bIns="91425" lIns="91425" rIns="91425" spcFirstLastPara="1" tIns="91425" wrap="square">
            <a:noAutofit/>
          </a:bodyPr>
          <a:lstStyle/>
          <a:p>
            <a:pPr algn="ctr" indent="0" lvl="0" marL="0" rtl="0">
              <a:lnSpc>
                <a:spcPct val="100000"/>
              </a:lnSpc>
              <a:spcBef>
                <a:spcPts val="0"/>
              </a:spcBef>
              <a:spcAft>
                <a:spcPts val="0"/>
              </a:spcAft>
              <a:buSzPts val="2800"/>
              <a:buNone/>
            </a:pPr>
            <a:r>
              <a:rPr b="1" lang="en-US" sz="2400">
                <a:solidFill>
                  <a:srgbClr val="327176"/>
                </a:solidFill>
                <a:latin typeface="Arial"/>
                <a:ea typeface="Arial"/>
                <a:cs typeface="Arial"/>
                <a:sym typeface="Arial"/>
              </a:rPr>
              <a:t>WEAVING</a:t>
            </a:r>
            <a:endParaRPr b="1" sz="2400">
              <a:solidFill>
                <a:srgbClr val="327176"/>
              </a:solidFill>
              <a:latin typeface="Arial"/>
              <a:ea typeface="Arial"/>
              <a:cs typeface="Arial"/>
              <a:sym typeface="Arial"/>
            </a:endParaRPr>
          </a:p>
        </p:txBody>
      </p:sp>
      <p:pic>
        <p:nvPicPr>
          <p:cNvPr descr="A machine in a factory&#10;&#10;Description automatically generated" id="1100" name="Google Shape;1100;p20"/>
          <p:cNvPicPr preferRelativeResize="0"/>
          <p:nvPr/>
        </p:nvPicPr>
        <p:blipFill rotWithShape="1">
          <a:blip r:embed="rId3">
            <a:alphaModFix/>
          </a:blip>
          <a:srcRect b="1" l="41" r="11"/>
          <a:stretch/>
        </p:blipFill>
        <p:spPr>
          <a:xfrm>
            <a:off x="628650" y="1172077"/>
            <a:ext cx="3752850" cy="3264408"/>
          </a:xfrm>
          <a:prstGeom prst="rect">
            <a:avLst/>
          </a:prstGeom>
          <a:noFill/>
          <a:ln>
            <a:noFill/>
          </a:ln>
        </p:spPr>
      </p:pic>
      <p:pic>
        <p:nvPicPr>
          <p:cNvPr descr="A machine with rolls of paper&#10;&#10;Description automatically generated" id="1101" name="Google Shape;1101;p20"/>
          <p:cNvPicPr preferRelativeResize="0"/>
          <p:nvPr/>
        </p:nvPicPr>
        <p:blipFill rotWithShape="1">
          <a:blip r:embed="rId4">
            <a:alphaModFix/>
          </a:blip>
          <a:srcRect b="-1" l="120" r="147"/>
          <a:stretch/>
        </p:blipFill>
        <p:spPr>
          <a:xfrm>
            <a:off x="4762500" y="1172077"/>
            <a:ext cx="3752850" cy="326440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05"/>
        <p:cNvGrpSpPr/>
        <p:nvPr/>
      </p:nvGrpSpPr>
      <p:grpSpPr>
        <a:xfrm>
          <a:off x="0" y="0"/>
          <a:ext cx="0" cy="0"/>
          <a:chOff x="0" y="0"/>
          <a:chExt cx="0" cy="0"/>
        </a:xfrm>
      </p:grpSpPr>
      <p:sp>
        <p:nvSpPr>
          <p:cNvPr id="1106" name="Google Shape;1106;p21"/>
          <p:cNvSpPr txBox="1">
            <a:spLocks noGrp="1"/>
          </p:cNvSpPr>
          <p:nvPr>
            <p:ph type="title"/>
          </p:nvPr>
        </p:nvSpPr>
        <p:spPr>
          <a:xfrm>
            <a:off x="628650" y="374572"/>
            <a:ext cx="7886700" cy="440675"/>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b="1">
                <a:solidFill>
                  <a:srgbClr val="327176"/>
                </a:solidFill>
                <a:latin typeface="Arial"/>
                <a:ea typeface="Arial"/>
                <a:cs typeface="Arial"/>
                <a:sym typeface="Arial"/>
              </a:rPr>
              <a:t>WEAVING</a:t>
            </a:r>
            <a:endParaRPr sz="2400" b="1">
              <a:solidFill>
                <a:srgbClr val="327176"/>
              </a:solidFill>
              <a:latin typeface="Arial"/>
              <a:ea typeface="Arial"/>
              <a:cs typeface="Arial"/>
              <a:sym typeface="Arial"/>
            </a:endParaRPr>
          </a:p>
        </p:txBody>
      </p:sp>
      <p:sp>
        <p:nvSpPr>
          <p:cNvPr id="1107" name="Google Shape;1107;p21"/>
          <p:cNvSpPr txBox="1"/>
          <p:nvPr/>
        </p:nvSpPr>
        <p:spPr>
          <a:xfrm>
            <a:off x="469769" y="915868"/>
            <a:ext cx="3101899" cy="1692995"/>
          </a:xfrm>
          <a:prstGeom prst="rect">
            <a:avLst/>
          </a:prstGeom>
          <a:noFill/>
          <a:ln>
            <a:noFill/>
          </a:ln>
        </p:spPr>
        <p:txBody>
          <a:bodyPr spcFirstLastPara="1" wrap="square" lIns="0" tIns="69050" rIns="0" bIns="0" anchor="t" anchorCtr="0">
            <a:spAutoFit/>
          </a:bodyPr>
          <a:lstStyle/>
          <a:p>
            <a:pPr marL="266224" marR="0" lvl="0" indent="-256699" algn="l" rtl="0">
              <a:lnSpc>
                <a:spcPct val="100000"/>
              </a:lnSpc>
              <a:spcBef>
                <a:spcPts val="0"/>
              </a:spcBef>
              <a:spcAft>
                <a:spcPts val="0"/>
              </a:spcAft>
              <a:buClr>
                <a:schemeClr val="dk1"/>
              </a:buClr>
              <a:buSzPts val="1600"/>
              <a:buFont typeface="Arial"/>
              <a:buChar char="•"/>
            </a:pPr>
            <a:r>
              <a:rPr lang="en-US" sz="1600" b="1" i="0" u="none" strike="noStrike" cap="none">
                <a:solidFill>
                  <a:schemeClr val="dk1"/>
                </a:solidFill>
                <a:latin typeface="Arial"/>
                <a:ea typeface="Arial"/>
                <a:cs typeface="Arial"/>
                <a:sym typeface="Arial"/>
              </a:rPr>
              <a:t>Common Methods</a:t>
            </a:r>
            <a:endParaRPr sz="1600" b="0" i="0" u="none" strike="noStrike" cap="none">
              <a:solidFill>
                <a:schemeClr val="dk1"/>
              </a:solidFill>
              <a:latin typeface="Arial"/>
              <a:ea typeface="Arial"/>
              <a:cs typeface="Arial"/>
              <a:sym typeface="Arial"/>
            </a:endParaRPr>
          </a:p>
          <a:p>
            <a:pPr marL="566261" marR="0" lvl="1" indent="-213835" algn="l" rtl="0">
              <a:lnSpc>
                <a:spcPct val="100000"/>
              </a:lnSpc>
              <a:spcBef>
                <a:spcPts val="465"/>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Power Looms</a:t>
            </a:r>
            <a:endParaRPr sz="1600" b="0" i="0" u="none" strike="noStrike" cap="none">
              <a:solidFill>
                <a:schemeClr val="dk1"/>
              </a:solidFill>
              <a:latin typeface="Arial"/>
              <a:ea typeface="Arial"/>
              <a:cs typeface="Arial"/>
              <a:sym typeface="Arial"/>
            </a:endParaRPr>
          </a:p>
          <a:p>
            <a:pPr marL="566738" marR="3810" lvl="1" indent="-214312" algn="l" rtl="0">
              <a:lnSpc>
                <a:spcPct val="101400"/>
              </a:lnSpc>
              <a:spcBef>
                <a:spcPts val="217"/>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Water Jet Looms (mostly synthetic fiber)</a:t>
            </a:r>
            <a:endParaRPr sz="1600" b="0" i="0" u="none" strike="noStrike" cap="none">
              <a:solidFill>
                <a:schemeClr val="dk1"/>
              </a:solidFill>
              <a:latin typeface="Arial"/>
              <a:ea typeface="Arial"/>
              <a:cs typeface="Arial"/>
              <a:sym typeface="Arial"/>
            </a:endParaRPr>
          </a:p>
          <a:p>
            <a:pPr marL="566261" marR="0" lvl="1" indent="-213835" algn="l" rtl="0">
              <a:lnSpc>
                <a:spcPct val="100000"/>
              </a:lnSpc>
              <a:spcBef>
                <a:spcPts val="233"/>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Air jet Looms</a:t>
            </a:r>
            <a:endParaRPr sz="1600" b="0" i="0" u="none" strike="noStrike" cap="none">
              <a:solidFill>
                <a:schemeClr val="dk1"/>
              </a:solidFill>
              <a:latin typeface="Arial"/>
              <a:ea typeface="Arial"/>
              <a:cs typeface="Arial"/>
              <a:sym typeface="Arial"/>
            </a:endParaRPr>
          </a:p>
          <a:p>
            <a:pPr marL="566261" marR="0" lvl="1" indent="-213835" algn="l" rtl="0">
              <a:lnSpc>
                <a:spcPct val="100000"/>
              </a:lnSpc>
              <a:spcBef>
                <a:spcPts val="236"/>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Rapier Looms</a:t>
            </a:r>
            <a:endParaRPr sz="1600" b="0" i="0" u="none" strike="noStrike" cap="none">
              <a:solidFill>
                <a:schemeClr val="dk1"/>
              </a:solidFill>
              <a:latin typeface="Arial"/>
              <a:ea typeface="Arial"/>
              <a:cs typeface="Arial"/>
              <a:sym typeface="Arial"/>
            </a:endParaRPr>
          </a:p>
        </p:txBody>
      </p:sp>
      <p:sp>
        <p:nvSpPr>
          <p:cNvPr id="1108" name="Google Shape;1108;p21"/>
          <p:cNvSpPr txBox="1"/>
          <p:nvPr/>
        </p:nvSpPr>
        <p:spPr>
          <a:xfrm>
            <a:off x="4788458" y="1002366"/>
            <a:ext cx="3947918" cy="3625030"/>
          </a:xfrm>
          <a:prstGeom prst="rect">
            <a:avLst/>
          </a:prstGeom>
          <a:noFill/>
          <a:ln>
            <a:noFill/>
          </a:ln>
        </p:spPr>
        <p:txBody>
          <a:bodyPr spcFirstLastPara="1" wrap="square" lIns="0" tIns="39050" rIns="0" bIns="0" anchor="t" anchorCtr="0">
            <a:spAutoFit/>
          </a:bodyPr>
          <a:lstStyle/>
          <a:p>
            <a:pPr marL="266224" marR="0" lvl="0" indent="-256699" algn="l" rtl="0">
              <a:lnSpc>
                <a:spcPct val="100000"/>
              </a:lnSpc>
              <a:spcBef>
                <a:spcPts val="0"/>
              </a:spcBef>
              <a:spcAft>
                <a:spcPts val="0"/>
              </a:spcAft>
              <a:buClr>
                <a:srgbClr val="000000"/>
              </a:buClr>
              <a:buSzPts val="1600"/>
              <a:buFont typeface="Arial"/>
              <a:buChar char="•"/>
            </a:pPr>
            <a:r>
              <a:rPr lang="en-US" sz="1600" b="1" i="0" u="none" strike="noStrike" cap="none">
                <a:solidFill>
                  <a:schemeClr val="dk1"/>
                </a:solidFill>
                <a:latin typeface="Arial"/>
                <a:ea typeface="Arial"/>
                <a:cs typeface="Arial"/>
                <a:sym typeface="Arial"/>
              </a:rPr>
              <a:t>Air Jet Loom Application </a:t>
            </a:r>
            <a:r>
              <a:rPr lang="en-US" sz="1600" b="0" i="0" u="none" strike="noStrike" cap="none">
                <a:solidFill>
                  <a:schemeClr val="dk1"/>
                </a:solidFill>
                <a:latin typeface="Arial"/>
                <a:ea typeface="Arial"/>
                <a:cs typeface="Arial"/>
                <a:sym typeface="Arial"/>
              </a:rPr>
              <a:t>Suitable for</a:t>
            </a:r>
            <a:endParaRPr/>
          </a:p>
          <a:p>
            <a:pPr marL="566261" marR="0" lvl="1" indent="-213835" algn="l" rtl="0">
              <a:lnSpc>
                <a:spcPct val="100000"/>
              </a:lnSpc>
              <a:spcBef>
                <a:spcPts val="236"/>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plain and textured fabrics</a:t>
            </a:r>
            <a:endParaRPr sz="1600" b="0" i="0" u="none" strike="noStrike" cap="none">
              <a:solidFill>
                <a:schemeClr val="dk1"/>
              </a:solidFill>
              <a:latin typeface="Arial"/>
              <a:ea typeface="Arial"/>
              <a:cs typeface="Arial"/>
              <a:sym typeface="Arial"/>
            </a:endParaRPr>
          </a:p>
          <a:p>
            <a:pPr marL="566261" marR="0" lvl="1" indent="-213835" algn="l" rtl="0">
              <a:lnSpc>
                <a:spcPct val="100000"/>
              </a:lnSpc>
              <a:spcBef>
                <a:spcPts val="251"/>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fine high-density fabrics</a:t>
            </a:r>
            <a:endParaRPr sz="1600" b="0" i="0" u="none" strike="noStrike" cap="none">
              <a:solidFill>
                <a:schemeClr val="dk1"/>
              </a:solidFill>
              <a:latin typeface="Arial"/>
              <a:ea typeface="Arial"/>
              <a:cs typeface="Arial"/>
              <a:sym typeface="Arial"/>
            </a:endParaRPr>
          </a:p>
          <a:p>
            <a:pPr marL="566261" marR="0" lvl="1" indent="-213835" algn="l" rtl="0">
              <a:lnSpc>
                <a:spcPct val="100000"/>
              </a:lnSpc>
              <a:spcBef>
                <a:spcPts val="233"/>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High-speed bulk production</a:t>
            </a:r>
            <a:endParaRPr sz="1600" b="0" i="0" u="none" strike="noStrike" cap="none">
              <a:solidFill>
                <a:schemeClr val="dk1"/>
              </a:solidFill>
              <a:latin typeface="Arial"/>
              <a:ea typeface="Arial"/>
              <a:cs typeface="Arial"/>
              <a:sym typeface="Arial"/>
            </a:endParaRPr>
          </a:p>
          <a:p>
            <a:pPr marL="0" marR="0" lvl="1" indent="0" algn="l" rtl="0">
              <a:lnSpc>
                <a:spcPct val="100000"/>
              </a:lnSpc>
              <a:spcBef>
                <a:spcPts val="611"/>
              </a:spcBef>
              <a:spcAft>
                <a:spcPts val="0"/>
              </a:spcAft>
              <a:buClr>
                <a:srgbClr val="464749"/>
              </a:buClr>
              <a:buSzPts val="1600"/>
              <a:buFont typeface="Arial"/>
              <a:buNone/>
            </a:pPr>
            <a:endParaRPr sz="1600" b="0" i="0" u="none" strike="noStrike" cap="none">
              <a:solidFill>
                <a:schemeClr val="dk1"/>
              </a:solidFill>
              <a:latin typeface="Arial"/>
              <a:ea typeface="Arial"/>
              <a:cs typeface="Arial"/>
              <a:sym typeface="Arial"/>
            </a:endParaRPr>
          </a:p>
          <a:p>
            <a:pPr marL="266224" marR="0" lvl="0" indent="-256699" algn="l" rtl="0">
              <a:lnSpc>
                <a:spcPct val="100000"/>
              </a:lnSpc>
              <a:spcBef>
                <a:spcPts val="0"/>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Rapier Loom Application Suitable for</a:t>
            </a:r>
            <a:endParaRPr/>
          </a:p>
          <a:p>
            <a:pPr marL="566261" marR="0" lvl="1" indent="-213835" algn="l" rtl="0">
              <a:lnSpc>
                <a:spcPct val="100000"/>
              </a:lnSpc>
              <a:spcBef>
                <a:spcPts val="233"/>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multi-color weft fabrics</a:t>
            </a:r>
            <a:endParaRPr sz="1600" b="0" i="0" u="none" strike="noStrike" cap="none">
              <a:solidFill>
                <a:schemeClr val="dk1"/>
              </a:solidFill>
              <a:latin typeface="Arial"/>
              <a:ea typeface="Arial"/>
              <a:cs typeface="Arial"/>
              <a:sym typeface="Arial"/>
            </a:endParaRPr>
          </a:p>
          <a:p>
            <a:pPr marL="566261" marR="0" lvl="1" indent="-213835" algn="l" rtl="0">
              <a:lnSpc>
                <a:spcPct val="100000"/>
              </a:lnSpc>
              <a:spcBef>
                <a:spcPts val="251"/>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yarn-dyed fabric</a:t>
            </a:r>
            <a:endParaRPr sz="1600" b="0" i="0" u="none" strike="noStrike" cap="none">
              <a:solidFill>
                <a:schemeClr val="dk1"/>
              </a:solidFill>
              <a:latin typeface="Arial"/>
              <a:ea typeface="Arial"/>
              <a:cs typeface="Arial"/>
              <a:sym typeface="Arial"/>
            </a:endParaRPr>
          </a:p>
          <a:p>
            <a:pPr marL="566261" marR="0" lvl="1" indent="-213835" algn="l" rtl="0">
              <a:lnSpc>
                <a:spcPct val="100000"/>
              </a:lnSpc>
              <a:spcBef>
                <a:spcPts val="236"/>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double-layered velvet fabrics</a:t>
            </a:r>
            <a:endParaRPr sz="1600" b="0" i="0" u="none" strike="noStrike" cap="none">
              <a:solidFill>
                <a:schemeClr val="dk1"/>
              </a:solidFill>
              <a:latin typeface="Arial"/>
              <a:ea typeface="Arial"/>
              <a:cs typeface="Arial"/>
              <a:sym typeface="Arial"/>
            </a:endParaRPr>
          </a:p>
          <a:p>
            <a:pPr marL="566261" marR="0" lvl="1" indent="-213835" algn="l" rtl="0">
              <a:lnSpc>
                <a:spcPct val="100000"/>
              </a:lnSpc>
              <a:spcBef>
                <a:spcPts val="233"/>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terry fabrics</a:t>
            </a:r>
            <a:endParaRPr sz="1600" b="0" i="0" u="none" strike="noStrike" cap="none">
              <a:solidFill>
                <a:schemeClr val="dk1"/>
              </a:solidFill>
              <a:latin typeface="Arial"/>
              <a:ea typeface="Arial"/>
              <a:cs typeface="Arial"/>
              <a:sym typeface="Arial"/>
            </a:endParaRPr>
          </a:p>
          <a:p>
            <a:pPr marL="566261" marR="0" lvl="1" indent="-213835" algn="l" rtl="0">
              <a:lnSpc>
                <a:spcPct val="100000"/>
              </a:lnSpc>
              <a:spcBef>
                <a:spcPts val="326"/>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decorative fabrics</a:t>
            </a:r>
            <a:endParaRPr sz="1600" b="0" i="0" u="none" strike="noStrike" cap="none">
              <a:solidFill>
                <a:schemeClr val="dk1"/>
              </a:solidFill>
              <a:latin typeface="Arial"/>
              <a:ea typeface="Arial"/>
              <a:cs typeface="Arial"/>
              <a:sym typeface="Arial"/>
            </a:endParaRPr>
          </a:p>
          <a:p>
            <a:pPr marL="566261" marR="0" lvl="1" indent="-213835" algn="l" rtl="0">
              <a:lnSpc>
                <a:spcPct val="100000"/>
              </a:lnSpc>
              <a:spcBef>
                <a:spcPts val="233"/>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Much slower than air jet loom</a:t>
            </a:r>
            <a:endParaRPr sz="1600" b="0" i="0" u="none" strike="noStrike" cap="none">
              <a:solidFill>
                <a:schemeClr val="dk1"/>
              </a:solidFill>
              <a:latin typeface="Arial"/>
              <a:ea typeface="Arial"/>
              <a:cs typeface="Arial"/>
              <a:sym typeface="Arial"/>
            </a:endParaRPr>
          </a:p>
          <a:p>
            <a:pPr marL="566261" marR="0" lvl="1" indent="-213835" algn="l" rtl="0">
              <a:lnSpc>
                <a:spcPct val="100000"/>
              </a:lnSpc>
              <a:spcBef>
                <a:spcPts val="251"/>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Moderate energy consumption</a:t>
            </a:r>
            <a:endParaRPr sz="1600" b="0" i="0" u="none" strike="noStrike" cap="none">
              <a:solidFill>
                <a:schemeClr val="dk1"/>
              </a:solidFill>
              <a:latin typeface="Arial"/>
              <a:ea typeface="Arial"/>
              <a:cs typeface="Arial"/>
              <a:sym typeface="Arial"/>
            </a:endParaRPr>
          </a:p>
        </p:txBody>
      </p:sp>
      <p:pic>
        <p:nvPicPr>
          <p:cNvPr id="1109" name="Google Shape;1109;p21"/>
          <p:cNvPicPr preferRelativeResize="0"/>
          <p:nvPr/>
        </p:nvPicPr>
        <p:blipFill rotWithShape="1">
          <a:blip r:embed="rId3">
            <a:alphaModFix/>
          </a:blip>
          <a:srcRect/>
          <a:stretch/>
        </p:blipFill>
        <p:spPr>
          <a:xfrm>
            <a:off x="657030" y="2808803"/>
            <a:ext cx="2727375" cy="181754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22"/>
          <p:cNvSpPr txBox="1">
            <a:spLocks noGrp="1"/>
          </p:cNvSpPr>
          <p:nvPr>
            <p:ph type="title"/>
          </p:nvPr>
        </p:nvSpPr>
        <p:spPr>
          <a:xfrm>
            <a:off x="628650" y="396606"/>
            <a:ext cx="7886700" cy="440675"/>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a:solidFill>
                  <a:srgbClr val="327176"/>
                </a:solidFill>
              </a:rPr>
              <a:t>ENERGY BALANCE – EXAMPLE (WEAVING)</a:t>
            </a:r>
            <a:endParaRPr sz="2400" b="1">
              <a:solidFill>
                <a:srgbClr val="327176"/>
              </a:solidFill>
              <a:latin typeface="Arial"/>
              <a:ea typeface="Arial"/>
              <a:cs typeface="Arial"/>
              <a:sym typeface="Arial"/>
            </a:endParaRPr>
          </a:p>
        </p:txBody>
      </p:sp>
      <p:pic>
        <p:nvPicPr>
          <p:cNvPr id="1115" name="Google Shape;1115;p22"/>
          <p:cNvPicPr preferRelativeResize="0"/>
          <p:nvPr/>
        </p:nvPicPr>
        <p:blipFill rotWithShape="1">
          <a:blip r:embed="rId3">
            <a:alphaModFix/>
          </a:blip>
          <a:srcRect/>
          <a:stretch/>
        </p:blipFill>
        <p:spPr>
          <a:xfrm>
            <a:off x="1595144" y="1187710"/>
            <a:ext cx="5953711" cy="368174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19"/>
        <p:cNvGrpSpPr/>
        <p:nvPr/>
      </p:nvGrpSpPr>
      <p:grpSpPr>
        <a:xfrm>
          <a:off x="0" y="0"/>
          <a:ext cx="0" cy="0"/>
          <a:chOff x="0" y="0"/>
          <a:chExt cx="0" cy="0"/>
        </a:xfrm>
      </p:grpSpPr>
      <p:sp>
        <p:nvSpPr>
          <p:cNvPr id="1120" name="Google Shape;1120;p23"/>
          <p:cNvSpPr txBox="1">
            <a:spLocks noGrp="1"/>
          </p:cNvSpPr>
          <p:nvPr>
            <p:ph type="title"/>
          </p:nvPr>
        </p:nvSpPr>
        <p:spPr>
          <a:xfrm>
            <a:off x="0" y="401553"/>
            <a:ext cx="9144000" cy="391774"/>
          </a:xfrm>
          <a:prstGeom prst="rect">
            <a:avLst/>
          </a:prstGeom>
          <a:noFill/>
          <a:ln>
            <a:noFill/>
          </a:ln>
        </p:spPr>
        <p:txBody>
          <a:bodyPr spcFirstLastPara="1" wrap="square" lIns="0" tIns="9525" rIns="0" bIns="0" anchor="ctr" anchorCtr="0">
            <a:spAutoFit/>
          </a:bodyPr>
          <a:lstStyle/>
          <a:p>
            <a:pPr marL="0" lvl="0" indent="0" algn="ctr" rtl="0">
              <a:lnSpc>
                <a:spcPct val="100000"/>
              </a:lnSpc>
              <a:spcBef>
                <a:spcPts val="75"/>
              </a:spcBef>
              <a:spcAft>
                <a:spcPts val="0"/>
              </a:spcAft>
              <a:buSzPts val="2800"/>
              <a:buNone/>
            </a:pPr>
            <a:r>
              <a:rPr lang="en-US" sz="2400">
                <a:solidFill>
                  <a:srgbClr val="327176"/>
                </a:solidFill>
                <a:latin typeface="Arial"/>
                <a:ea typeface="Arial"/>
                <a:cs typeface="Arial"/>
                <a:sym typeface="Arial"/>
              </a:rPr>
              <a:t>SPINNING ENERGY BENCHMARKING - PAKISTAN</a:t>
            </a:r>
            <a:endParaRPr sz="2400">
              <a:solidFill>
                <a:srgbClr val="327176"/>
              </a:solidFill>
              <a:latin typeface="Arial"/>
              <a:ea typeface="Arial"/>
              <a:cs typeface="Arial"/>
              <a:sym typeface="Arial"/>
            </a:endParaRPr>
          </a:p>
        </p:txBody>
      </p:sp>
      <p:sp>
        <p:nvSpPr>
          <p:cNvPr id="1121" name="Google Shape;1121;p23"/>
          <p:cNvSpPr txBox="1"/>
          <p:nvPr/>
        </p:nvSpPr>
        <p:spPr>
          <a:xfrm>
            <a:off x="1815191" y="4362440"/>
            <a:ext cx="5513618" cy="148117"/>
          </a:xfrm>
          <a:prstGeom prst="rect">
            <a:avLst/>
          </a:prstGeom>
          <a:noFill/>
          <a:ln>
            <a:noFill/>
          </a:ln>
        </p:spPr>
        <p:txBody>
          <a:bodyPr spcFirstLastPara="1" wrap="square" lIns="0" tIns="9525" rIns="0" bIns="0" anchor="t" anchorCtr="0">
            <a:spAutoFit/>
          </a:bodyPr>
          <a:lstStyle/>
          <a:p>
            <a:pPr marL="12700" marR="0" lvl="0" indent="0" algn="l" rtl="0">
              <a:lnSpc>
                <a:spcPct val="100000"/>
              </a:lnSpc>
              <a:spcBef>
                <a:spcPts val="0"/>
              </a:spcBef>
              <a:spcAft>
                <a:spcPts val="0"/>
              </a:spcAft>
              <a:buNone/>
            </a:pPr>
            <a:r>
              <a:rPr lang="en-US" sz="900" b="0" i="0" u="none" strike="noStrike" cap="none">
                <a:solidFill>
                  <a:schemeClr val="dk1"/>
                </a:solidFill>
                <a:latin typeface="Arial"/>
                <a:ea typeface="Arial"/>
                <a:cs typeface="Arial"/>
                <a:sym typeface="Arial"/>
              </a:rPr>
              <a:t>Source: UNIDO Sectoral Analysis on Renewable Energy and Energy Efficiency in Pakistan (2019)</a:t>
            </a:r>
            <a:endParaRPr sz="900" b="0" i="0" u="none" strike="noStrike" cap="none">
              <a:solidFill>
                <a:schemeClr val="dk1"/>
              </a:solidFill>
              <a:latin typeface="Arial"/>
              <a:ea typeface="Arial"/>
              <a:cs typeface="Arial"/>
              <a:sym typeface="Arial"/>
            </a:endParaRPr>
          </a:p>
        </p:txBody>
      </p:sp>
      <p:pic>
        <p:nvPicPr>
          <p:cNvPr id="1122" name="Google Shape;1122;p23"/>
          <p:cNvPicPr preferRelativeResize="0"/>
          <p:nvPr/>
        </p:nvPicPr>
        <p:blipFill rotWithShape="1">
          <a:blip r:embed="rId3">
            <a:alphaModFix/>
          </a:blip>
          <a:srcRect/>
          <a:stretch/>
        </p:blipFill>
        <p:spPr>
          <a:xfrm>
            <a:off x="1049929" y="1105124"/>
            <a:ext cx="6838148" cy="304753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26"/>
        <p:cNvGrpSpPr/>
        <p:nvPr/>
      </p:nvGrpSpPr>
      <p:grpSpPr>
        <a:xfrm>
          <a:off x="0" y="0"/>
          <a:ext cx="0" cy="0"/>
          <a:chOff x="0" y="0"/>
          <a:chExt cx="0" cy="0"/>
        </a:xfrm>
      </p:grpSpPr>
      <p:sp>
        <p:nvSpPr>
          <p:cNvPr id="1127" name="Google Shape;1127;p24"/>
          <p:cNvSpPr txBox="1">
            <a:spLocks noGrp="1"/>
          </p:cNvSpPr>
          <p:nvPr>
            <p:ph type="title"/>
          </p:nvPr>
        </p:nvSpPr>
        <p:spPr>
          <a:xfrm>
            <a:off x="0" y="413424"/>
            <a:ext cx="9144000" cy="391774"/>
          </a:xfrm>
          <a:prstGeom prst="rect">
            <a:avLst/>
          </a:prstGeom>
          <a:noFill/>
          <a:ln>
            <a:noFill/>
          </a:ln>
        </p:spPr>
        <p:txBody>
          <a:bodyPr spcFirstLastPara="1" wrap="square" lIns="0" tIns="9525" rIns="0" bIns="0" anchor="ctr" anchorCtr="0">
            <a:spAutoFit/>
          </a:bodyPr>
          <a:lstStyle/>
          <a:p>
            <a:pPr marL="9525" lvl="0" indent="0" algn="ctr" rtl="0">
              <a:lnSpc>
                <a:spcPct val="100000"/>
              </a:lnSpc>
              <a:spcBef>
                <a:spcPts val="75"/>
              </a:spcBef>
              <a:spcAft>
                <a:spcPts val="0"/>
              </a:spcAft>
              <a:buSzPts val="2800"/>
              <a:buNone/>
            </a:pPr>
            <a:r>
              <a:rPr lang="en-US" sz="2400">
                <a:solidFill>
                  <a:srgbClr val="327176"/>
                </a:solidFill>
              </a:rPr>
              <a:t>WEAVING ENERGY CONSUMPTION RANGES</a:t>
            </a:r>
            <a:endParaRPr sz="2400">
              <a:solidFill>
                <a:srgbClr val="327176"/>
              </a:solidFill>
            </a:endParaRPr>
          </a:p>
        </p:txBody>
      </p:sp>
      <p:sp>
        <p:nvSpPr>
          <p:cNvPr id="1128" name="Google Shape;1128;p24"/>
          <p:cNvSpPr txBox="1"/>
          <p:nvPr/>
        </p:nvSpPr>
        <p:spPr>
          <a:xfrm>
            <a:off x="2315043" y="4517137"/>
            <a:ext cx="4944904" cy="148117"/>
          </a:xfrm>
          <a:prstGeom prst="rect">
            <a:avLst/>
          </a:prstGeom>
          <a:noFill/>
          <a:ln>
            <a:noFill/>
          </a:ln>
        </p:spPr>
        <p:txBody>
          <a:bodyPr spcFirstLastPara="1" wrap="square" lIns="0" tIns="9525" rIns="0" bIns="0" anchor="t" anchorCtr="0">
            <a:spAutoFit/>
          </a:bodyPr>
          <a:lstStyle/>
          <a:p>
            <a:pPr marL="9525" marR="0" lvl="0" indent="0" algn="l" rtl="0">
              <a:lnSpc>
                <a:spcPct val="100000"/>
              </a:lnSpc>
              <a:spcBef>
                <a:spcPts val="0"/>
              </a:spcBef>
              <a:spcAft>
                <a:spcPts val="0"/>
              </a:spcAft>
              <a:buNone/>
            </a:pPr>
            <a:r>
              <a:rPr lang="en-US" sz="900" b="0" i="0" u="none" strike="noStrike" cap="none">
                <a:solidFill>
                  <a:schemeClr val="dk1"/>
                </a:solidFill>
                <a:latin typeface="Arial"/>
                <a:ea typeface="Arial"/>
                <a:cs typeface="Arial"/>
                <a:sym typeface="Arial"/>
              </a:rPr>
              <a:t>Source: UNIDO Sectoral Analysis on Renewable Energy and Energy Efficiency in Pakistan (2019)</a:t>
            </a:r>
            <a:endParaRPr sz="900" b="0" i="0" u="none" strike="noStrike" cap="none">
              <a:solidFill>
                <a:schemeClr val="dk1"/>
              </a:solidFill>
              <a:latin typeface="Arial"/>
              <a:ea typeface="Arial"/>
              <a:cs typeface="Arial"/>
              <a:sym typeface="Arial"/>
            </a:endParaRPr>
          </a:p>
        </p:txBody>
      </p:sp>
      <p:pic>
        <p:nvPicPr>
          <p:cNvPr id="1129" name="Google Shape;1129;p24"/>
          <p:cNvPicPr preferRelativeResize="0"/>
          <p:nvPr/>
        </p:nvPicPr>
        <p:blipFill rotWithShape="1">
          <a:blip r:embed="rId3">
            <a:alphaModFix/>
          </a:blip>
          <a:srcRect/>
          <a:stretch/>
        </p:blipFill>
        <p:spPr>
          <a:xfrm>
            <a:off x="2140672" y="1059582"/>
            <a:ext cx="5293646" cy="3292390"/>
          </a:xfrm>
          <a:prstGeom prst="rect">
            <a:avLst/>
          </a:prstGeom>
          <a:noFill/>
          <a:ln>
            <a:noFill/>
          </a:ln>
        </p:spPr>
      </p:pic>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spTree>
      <p:nvGrpSpPr>
        <p:cNvPr id="1" name="Shape 1133"/>
        <p:cNvGrpSpPr/>
        <p:nvPr/>
      </p:nvGrpSpPr>
      <p:grpSpPr>
        <a:xfrm>
          <a:off x="0" y="0"/>
          <a:ext cx="0" cy="0"/>
          <a:chOff x="0" y="0"/>
          <a:chExt cx="0" cy="0"/>
        </a:xfrm>
      </p:grpSpPr>
      <p:sp>
        <p:nvSpPr>
          <p:cNvPr id="1134" name="Google Shape;1134;p25"/>
          <p:cNvSpPr txBox="1">
            <a:spLocks noGrp="1"/>
          </p:cNvSpPr>
          <p:nvPr>
            <p:ph type="title"/>
          </p:nvPr>
        </p:nvSpPr>
        <p:spPr>
          <a:xfrm>
            <a:off x="0" y="373656"/>
            <a:ext cx="9144000" cy="490538"/>
          </a:xfrm>
          <a:prstGeom prst="rect">
            <a:avLst/>
          </a:prstGeom>
          <a:noFill/>
          <a:ln>
            <a:noFill/>
          </a:ln>
        </p:spPr>
        <p:txBody>
          <a:bodyPr anchor="ctr" anchorCtr="0" bIns="91425" lIns="91425" rIns="91425" spcFirstLastPara="1" tIns="91425" wrap="square">
            <a:noAutofit/>
          </a:bodyPr>
          <a:lstStyle/>
          <a:p>
            <a:pPr algn="ctr" indent="0" lvl="0" marL="0" rtl="0">
              <a:lnSpc>
                <a:spcPct val="100000"/>
              </a:lnSpc>
              <a:spcBef>
                <a:spcPts val="0"/>
              </a:spcBef>
              <a:spcAft>
                <a:spcPts val="0"/>
              </a:spcAft>
              <a:buSzPts val="2800"/>
              <a:buNone/>
            </a:pPr>
            <a:r>
              <a:rPr lang="en-US" sz="2400">
                <a:solidFill>
                  <a:srgbClr val="327176"/>
                </a:solidFill>
              </a:rPr>
              <a:t>WET PROCESSING</a:t>
            </a:r>
            <a:endParaRPr b="1" sz="2400">
              <a:solidFill>
                <a:srgbClr val="327176"/>
              </a:solidFill>
            </a:endParaRPr>
          </a:p>
        </p:txBody>
      </p:sp>
      <p:pic>
        <p:nvPicPr>
          <p:cNvPr descr="A machine with red fabric&#10;&#10;Description automatically generated with medium confidence" id="1135" name="Google Shape;1135;p25"/>
          <p:cNvPicPr preferRelativeResize="0"/>
          <p:nvPr/>
        </p:nvPicPr>
        <p:blipFill rotWithShape="1">
          <a:blip r:embed="rId3">
            <a:alphaModFix/>
          </a:blip>
          <a:srcRect b="2" l="96" r="74"/>
          <a:stretch/>
        </p:blipFill>
        <p:spPr>
          <a:xfrm>
            <a:off x="628650" y="1003955"/>
            <a:ext cx="7886700" cy="3628767"/>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39"/>
        <p:cNvGrpSpPr/>
        <p:nvPr/>
      </p:nvGrpSpPr>
      <p:grpSpPr>
        <a:xfrm>
          <a:off x="0" y="0"/>
          <a:ext cx="0" cy="0"/>
          <a:chOff x="0" y="0"/>
          <a:chExt cx="0" cy="0"/>
        </a:xfrm>
      </p:grpSpPr>
      <p:sp>
        <p:nvSpPr>
          <p:cNvPr id="1140" name="Google Shape;1140;p26"/>
          <p:cNvSpPr txBox="1">
            <a:spLocks noGrp="1"/>
          </p:cNvSpPr>
          <p:nvPr>
            <p:ph type="title"/>
          </p:nvPr>
        </p:nvSpPr>
        <p:spPr>
          <a:xfrm>
            <a:off x="0" y="384160"/>
            <a:ext cx="9144000" cy="391774"/>
          </a:xfrm>
          <a:prstGeom prst="rect">
            <a:avLst/>
          </a:prstGeom>
          <a:noFill/>
          <a:ln>
            <a:noFill/>
          </a:ln>
        </p:spPr>
        <p:txBody>
          <a:bodyPr spcFirstLastPara="1" wrap="square" lIns="0" tIns="9525" rIns="0" bIns="0" anchor="ctr" anchorCtr="0">
            <a:spAutoFit/>
          </a:bodyPr>
          <a:lstStyle/>
          <a:p>
            <a:pPr marL="9525" lvl="0" indent="0" algn="ctr" rtl="0">
              <a:lnSpc>
                <a:spcPct val="100000"/>
              </a:lnSpc>
              <a:spcBef>
                <a:spcPts val="75"/>
              </a:spcBef>
              <a:spcAft>
                <a:spcPts val="0"/>
              </a:spcAft>
              <a:buSzPts val="2800"/>
              <a:buNone/>
            </a:pPr>
            <a:r>
              <a:rPr lang="en-US" sz="2400">
                <a:solidFill>
                  <a:srgbClr val="327176"/>
                </a:solidFill>
                <a:latin typeface="Arial"/>
                <a:ea typeface="Arial"/>
                <a:cs typeface="Arial"/>
                <a:sym typeface="Arial"/>
              </a:rPr>
              <a:t>WET PROCESSING</a:t>
            </a:r>
            <a:endParaRPr sz="2400">
              <a:solidFill>
                <a:srgbClr val="327176"/>
              </a:solidFill>
              <a:latin typeface="Arial"/>
              <a:ea typeface="Arial"/>
              <a:cs typeface="Arial"/>
              <a:sym typeface="Arial"/>
            </a:endParaRPr>
          </a:p>
        </p:txBody>
      </p:sp>
      <p:sp>
        <p:nvSpPr>
          <p:cNvPr id="1141" name="Google Shape;1141;p26"/>
          <p:cNvSpPr txBox="1"/>
          <p:nvPr/>
        </p:nvSpPr>
        <p:spPr>
          <a:xfrm>
            <a:off x="6262099" y="1930813"/>
            <a:ext cx="1054976" cy="171201"/>
          </a:xfrm>
          <a:prstGeom prst="rect">
            <a:avLst/>
          </a:prstGeom>
          <a:noFill/>
          <a:ln>
            <a:noFill/>
          </a:ln>
        </p:spPr>
        <p:txBody>
          <a:bodyPr spcFirstLastPara="1" wrap="square" lIns="0" tIns="9525" rIns="0" bIns="0" anchor="t" anchorCtr="0">
            <a:spAutoFit/>
          </a:bodyPr>
          <a:lstStyle/>
          <a:p>
            <a:pPr marL="9525" marR="0" lvl="0" indent="0" algn="l" rtl="0">
              <a:lnSpc>
                <a:spcPct val="100000"/>
              </a:lnSpc>
              <a:spcBef>
                <a:spcPts val="0"/>
              </a:spcBef>
              <a:spcAft>
                <a:spcPts val="0"/>
              </a:spcAft>
              <a:buNone/>
            </a:pPr>
            <a:r>
              <a:rPr lang="en-US" sz="1050" b="0" i="0" u="none" strike="noStrike" cap="none">
                <a:solidFill>
                  <a:srgbClr val="FFFFFF"/>
                </a:solidFill>
                <a:latin typeface="Arial"/>
                <a:ea typeface="Arial"/>
                <a:cs typeface="Arial"/>
                <a:sym typeface="Arial"/>
              </a:rPr>
              <a:t>Finishing</a:t>
            </a:r>
            <a:endParaRPr sz="1050" b="0" i="0" u="none" strike="noStrike" cap="none">
              <a:solidFill>
                <a:srgbClr val="000000"/>
              </a:solidFill>
              <a:latin typeface="Arial"/>
              <a:ea typeface="Arial"/>
              <a:cs typeface="Arial"/>
              <a:sym typeface="Arial"/>
            </a:endParaRPr>
          </a:p>
        </p:txBody>
      </p:sp>
      <p:grpSp>
        <p:nvGrpSpPr>
          <p:cNvPr id="1142" name="Google Shape;1142;p26"/>
          <p:cNvGrpSpPr/>
          <p:nvPr/>
        </p:nvGrpSpPr>
        <p:grpSpPr>
          <a:xfrm>
            <a:off x="5282370" y="1930813"/>
            <a:ext cx="1691779" cy="3147233"/>
            <a:chOff x="4896935" y="670834"/>
            <a:chExt cx="1416234" cy="3147233"/>
          </a:xfrm>
        </p:grpSpPr>
        <p:sp>
          <p:nvSpPr>
            <p:cNvPr id="1143" name="Google Shape;1143;p26"/>
            <p:cNvSpPr/>
            <p:nvPr/>
          </p:nvSpPr>
          <p:spPr>
            <a:xfrm>
              <a:off x="4896935" y="670834"/>
              <a:ext cx="1416234" cy="3147233"/>
            </a:xfrm>
            <a:prstGeom prst="wedgeRectCallout">
              <a:avLst>
                <a:gd name="adj1" fmla="val 0"/>
                <a:gd name="adj2" fmla="val 0"/>
              </a:avLst>
            </a:prstGeom>
            <a:solidFill>
              <a:srgbClr val="BEBEBE"/>
            </a:solidFill>
            <a:ln w="25400" cap="flat" cmpd="sng">
              <a:solidFill>
                <a:srgbClr val="3C3C3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26"/>
            <p:cNvSpPr txBox="1"/>
            <p:nvPr/>
          </p:nvSpPr>
          <p:spPr>
            <a:xfrm>
              <a:off x="5076672" y="670834"/>
              <a:ext cx="1236497" cy="3147233"/>
            </a:xfrm>
            <a:prstGeom prst="rect">
              <a:avLst/>
            </a:prstGeom>
            <a:noFill/>
            <a:ln>
              <a:noFill/>
            </a:ln>
          </p:spPr>
          <p:txBody>
            <a:bodyPr spcFirstLastPara="1" wrap="square" lIns="38100" tIns="38100" rIns="38100" bIns="38100" anchor="t" anchorCtr="0">
              <a:noAutofit/>
            </a:bodyPr>
            <a:lstStyle/>
            <a:p>
              <a:pPr marL="9525" marR="0" lvl="0" indent="0" algn="l" rtl="0">
                <a:lnSpc>
                  <a:spcPct val="101916"/>
                </a:lnSpc>
                <a:spcBef>
                  <a:spcPts val="0"/>
                </a:spcBef>
                <a:spcAft>
                  <a:spcPts val="0"/>
                </a:spcAft>
                <a:buNone/>
              </a:pPr>
              <a:r>
                <a:rPr lang="en-US" sz="1200" b="0" i="0" u="none" strike="noStrike" cap="none">
                  <a:solidFill>
                    <a:srgbClr val="FF0000"/>
                  </a:solidFill>
                  <a:latin typeface="Arial"/>
                  <a:ea typeface="Arial"/>
                  <a:cs typeface="Arial"/>
                  <a:sym typeface="Arial"/>
                </a:rPr>
                <a:t>Stenter</a:t>
              </a:r>
              <a:endParaRPr sz="1200" b="0" i="0" u="none" strike="noStrike" cap="none">
                <a:solidFill>
                  <a:schemeClr val="lt2"/>
                </a:solidFill>
                <a:latin typeface="Arial"/>
                <a:ea typeface="Arial"/>
                <a:cs typeface="Arial"/>
                <a:sym typeface="Arial"/>
              </a:endParaRPr>
            </a:p>
            <a:p>
              <a:pPr marL="9525" marR="0" lvl="0" indent="0" algn="l" rtl="0">
                <a:lnSpc>
                  <a:spcPct val="101916"/>
                </a:lnSpc>
                <a:spcBef>
                  <a:spcPts val="0"/>
                </a:spcBef>
                <a:spcAft>
                  <a:spcPts val="0"/>
                </a:spcAft>
                <a:buNone/>
              </a:pPr>
              <a:r>
                <a:rPr lang="en-US" sz="1200" b="0" i="0" u="none" strike="noStrike" cap="none">
                  <a:solidFill>
                    <a:srgbClr val="464749"/>
                  </a:solidFill>
                  <a:latin typeface="Arial"/>
                  <a:ea typeface="Arial"/>
                  <a:cs typeface="Arial"/>
                  <a:sym typeface="Arial"/>
                </a:rPr>
                <a:t>Water proofing</a:t>
              </a:r>
              <a:endParaRPr/>
            </a:p>
            <a:p>
              <a:pPr marL="9525" marR="3810" lvl="0" indent="0" algn="l" rtl="0">
                <a:lnSpc>
                  <a:spcPct val="101400"/>
                </a:lnSpc>
                <a:spcBef>
                  <a:spcPts val="0"/>
                </a:spcBef>
                <a:spcAft>
                  <a:spcPts val="0"/>
                </a:spcAft>
                <a:buNone/>
              </a:pPr>
              <a:r>
                <a:rPr lang="en-US" sz="1200" b="0" i="0" u="none" strike="noStrike" cap="none">
                  <a:solidFill>
                    <a:srgbClr val="464749"/>
                  </a:solidFill>
                  <a:latin typeface="Arial"/>
                  <a:ea typeface="Arial"/>
                  <a:cs typeface="Arial"/>
                  <a:sym typeface="Arial"/>
                </a:rPr>
                <a:t>Wrinkle free treatment </a:t>
              </a:r>
              <a:endParaRPr/>
            </a:p>
            <a:p>
              <a:pPr marL="9525" marR="3810" lvl="0" indent="0" algn="l" rtl="0">
                <a:lnSpc>
                  <a:spcPct val="101400"/>
                </a:lnSpc>
                <a:spcBef>
                  <a:spcPts val="0"/>
                </a:spcBef>
                <a:spcAft>
                  <a:spcPts val="0"/>
                </a:spcAft>
                <a:buNone/>
              </a:pPr>
              <a:r>
                <a:rPr lang="en-US" sz="1200" b="0" i="0" u="none" strike="noStrike" cap="none">
                  <a:solidFill>
                    <a:srgbClr val="464749"/>
                  </a:solidFill>
                  <a:latin typeface="Arial"/>
                  <a:ea typeface="Arial"/>
                  <a:cs typeface="Arial"/>
                  <a:sym typeface="Arial"/>
                </a:rPr>
                <a:t>Softening treatment</a:t>
              </a:r>
              <a:endParaRPr/>
            </a:p>
            <a:p>
              <a:pPr marL="9525" marR="3810" lvl="0" indent="0" algn="l" rtl="0">
                <a:lnSpc>
                  <a:spcPct val="101400"/>
                </a:lnSpc>
                <a:spcBef>
                  <a:spcPts val="0"/>
                </a:spcBef>
                <a:spcAft>
                  <a:spcPts val="0"/>
                </a:spcAft>
                <a:buNone/>
              </a:pPr>
              <a:r>
                <a:rPr lang="en-US" sz="1200" b="0" i="0" u="none" strike="noStrike" cap="none">
                  <a:solidFill>
                    <a:srgbClr val="464749"/>
                  </a:solidFill>
                  <a:latin typeface="Arial"/>
                  <a:ea typeface="Arial"/>
                  <a:cs typeface="Arial"/>
                  <a:sym typeface="Arial"/>
                </a:rPr>
                <a:t>Flame retardancy treatment</a:t>
              </a:r>
              <a:endParaRPr sz="1200" b="0" i="0" u="none" strike="noStrike" cap="none">
                <a:solidFill>
                  <a:schemeClr val="lt2"/>
                </a:solidFill>
                <a:latin typeface="Arial"/>
                <a:ea typeface="Arial"/>
                <a:cs typeface="Arial"/>
                <a:sym typeface="Arial"/>
              </a:endParaRPr>
            </a:p>
            <a:p>
              <a:pPr marL="9525" marR="0" lvl="0" indent="0" algn="l" rtl="0">
                <a:lnSpc>
                  <a:spcPct val="99083"/>
                </a:lnSpc>
                <a:spcBef>
                  <a:spcPts val="0"/>
                </a:spcBef>
                <a:spcAft>
                  <a:spcPts val="0"/>
                </a:spcAft>
                <a:buNone/>
              </a:pPr>
              <a:r>
                <a:rPr lang="en-US" sz="1200" b="0" i="0" u="none" strike="noStrike" cap="none">
                  <a:solidFill>
                    <a:srgbClr val="464749"/>
                  </a:solidFill>
                  <a:latin typeface="Arial"/>
                  <a:ea typeface="Arial"/>
                  <a:cs typeface="Arial"/>
                  <a:sym typeface="Arial"/>
                </a:rPr>
                <a:t>Odour resistance</a:t>
              </a:r>
              <a:endParaRPr sz="1200" b="0" i="0" u="none" strike="noStrike" cap="none">
                <a:solidFill>
                  <a:schemeClr val="lt2"/>
                </a:solidFill>
                <a:latin typeface="Arial"/>
                <a:ea typeface="Arial"/>
                <a:cs typeface="Arial"/>
                <a:sym typeface="Arial"/>
              </a:endParaRPr>
            </a:p>
            <a:p>
              <a:pPr marL="9525" marR="0" lvl="0" indent="0" algn="l" rtl="0">
                <a:lnSpc>
                  <a:spcPct val="100000"/>
                </a:lnSpc>
                <a:spcBef>
                  <a:spcPts val="19"/>
                </a:spcBef>
                <a:spcAft>
                  <a:spcPts val="0"/>
                </a:spcAft>
                <a:buNone/>
              </a:pPr>
              <a:r>
                <a:rPr lang="en-US" sz="1200" b="0" i="0" u="none" strike="noStrike" cap="none">
                  <a:solidFill>
                    <a:srgbClr val="464749"/>
                  </a:solidFill>
                  <a:latin typeface="Arial"/>
                  <a:ea typeface="Arial"/>
                  <a:cs typeface="Arial"/>
                  <a:sym typeface="Arial"/>
                </a:rPr>
                <a:t>treatment</a:t>
              </a:r>
              <a:endParaRPr sz="1200" b="0" i="0" u="none" strike="noStrike" cap="none">
                <a:solidFill>
                  <a:schemeClr val="lt2"/>
                </a:solidFill>
                <a:latin typeface="Arial"/>
                <a:ea typeface="Arial"/>
                <a:cs typeface="Arial"/>
                <a:sym typeface="Arial"/>
              </a:endParaRPr>
            </a:p>
            <a:p>
              <a:pPr marL="9525" marR="33338" lvl="0" indent="0" algn="l" rtl="0">
                <a:lnSpc>
                  <a:spcPct val="101400"/>
                </a:lnSpc>
                <a:spcBef>
                  <a:spcPts val="0"/>
                </a:spcBef>
                <a:spcAft>
                  <a:spcPts val="0"/>
                </a:spcAft>
                <a:buNone/>
              </a:pPr>
              <a:r>
                <a:rPr lang="en-US" sz="1200" b="0" i="0" u="none" strike="noStrike" cap="none">
                  <a:solidFill>
                    <a:srgbClr val="464749"/>
                  </a:solidFill>
                  <a:latin typeface="Arial"/>
                  <a:ea typeface="Arial"/>
                  <a:cs typeface="Arial"/>
                  <a:sym typeface="Arial"/>
                </a:rPr>
                <a:t>Oleophobic treatment </a:t>
              </a:r>
              <a:endParaRPr/>
            </a:p>
            <a:p>
              <a:pPr marL="9525" marR="33338" lvl="0" indent="0" algn="l" rtl="0">
                <a:lnSpc>
                  <a:spcPct val="101400"/>
                </a:lnSpc>
                <a:spcBef>
                  <a:spcPts val="0"/>
                </a:spcBef>
                <a:spcAft>
                  <a:spcPts val="0"/>
                </a:spcAft>
                <a:buNone/>
              </a:pPr>
              <a:r>
                <a:rPr lang="en-US" sz="1200" b="0" i="0" u="none" strike="noStrike" cap="none">
                  <a:solidFill>
                    <a:srgbClr val="464749"/>
                  </a:solidFill>
                  <a:latin typeface="Arial"/>
                  <a:ea typeface="Arial"/>
                  <a:cs typeface="Arial"/>
                  <a:sym typeface="Arial"/>
                </a:rPr>
                <a:t>Biocide treatment Coating</a:t>
              </a:r>
              <a:endParaRPr sz="1200" b="0" i="0" u="none" strike="noStrike" cap="none">
                <a:solidFill>
                  <a:schemeClr val="lt2"/>
                </a:solidFill>
                <a:latin typeface="Arial"/>
                <a:ea typeface="Arial"/>
                <a:cs typeface="Arial"/>
                <a:sym typeface="Arial"/>
              </a:endParaRPr>
            </a:p>
          </p:txBody>
        </p:sp>
      </p:grpSp>
      <p:grpSp>
        <p:nvGrpSpPr>
          <p:cNvPr id="1145" name="Google Shape;1145;p26"/>
          <p:cNvGrpSpPr/>
          <p:nvPr/>
        </p:nvGrpSpPr>
        <p:grpSpPr>
          <a:xfrm>
            <a:off x="5282371" y="1259979"/>
            <a:ext cx="1691778" cy="671979"/>
            <a:chOff x="4896935" y="0"/>
            <a:chExt cx="1416234" cy="671979"/>
          </a:xfrm>
        </p:grpSpPr>
        <p:sp>
          <p:nvSpPr>
            <p:cNvPr id="1146" name="Google Shape;1146;p26"/>
            <p:cNvSpPr/>
            <p:nvPr/>
          </p:nvSpPr>
          <p:spPr>
            <a:xfrm>
              <a:off x="4896935" y="0"/>
              <a:ext cx="1416234" cy="671979"/>
            </a:xfrm>
            <a:prstGeom prst="rect">
              <a:avLst/>
            </a:prstGeom>
            <a:solidFill>
              <a:schemeClr val="dk2"/>
            </a:solidFill>
            <a:ln w="2540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26"/>
            <p:cNvSpPr txBox="1"/>
            <p:nvPr/>
          </p:nvSpPr>
          <p:spPr>
            <a:xfrm>
              <a:off x="4896935" y="0"/>
              <a:ext cx="1416234" cy="671979"/>
            </a:xfrm>
            <a:prstGeom prst="rect">
              <a:avLst/>
            </a:prstGeom>
            <a:noFill/>
            <a:ln>
              <a:noFill/>
            </a:ln>
          </p:spPr>
          <p:txBody>
            <a:bodyPr spcFirstLastPara="1" wrap="square" lIns="57150" tIns="57150" rIns="57150" bIns="57150" anchor="ctr" anchorCtr="0">
              <a:noAutofit/>
            </a:bodyPr>
            <a:lstStyle/>
            <a:p>
              <a:pPr marL="9525" marR="0" lvl="0" indent="0" algn="ctr" rtl="0">
                <a:lnSpc>
                  <a:spcPct val="100000"/>
                </a:lnSpc>
                <a:spcBef>
                  <a:spcPts val="0"/>
                </a:spcBef>
                <a:spcAft>
                  <a:spcPts val="0"/>
                </a:spcAft>
                <a:buNone/>
              </a:pPr>
              <a:r>
                <a:rPr lang="en-US" sz="1600" b="0" i="0" u="none" strike="noStrike" cap="none">
                  <a:solidFill>
                    <a:srgbClr val="FFFFFF"/>
                  </a:solidFill>
                  <a:latin typeface="Arial"/>
                  <a:ea typeface="Arial"/>
                  <a:cs typeface="Arial"/>
                  <a:sym typeface="Arial"/>
                </a:rPr>
                <a:t>Finishing</a:t>
              </a:r>
              <a:endParaRPr sz="1600" b="0" i="0" u="none" strike="noStrike" cap="none">
                <a:solidFill>
                  <a:schemeClr val="lt1"/>
                </a:solidFill>
                <a:latin typeface="Arial"/>
                <a:ea typeface="Arial"/>
                <a:cs typeface="Arial"/>
                <a:sym typeface="Arial"/>
              </a:endParaRPr>
            </a:p>
          </p:txBody>
        </p:sp>
      </p:grpSp>
      <p:grpSp>
        <p:nvGrpSpPr>
          <p:cNvPr id="1148" name="Google Shape;1148;p26"/>
          <p:cNvGrpSpPr/>
          <p:nvPr/>
        </p:nvGrpSpPr>
        <p:grpSpPr>
          <a:xfrm>
            <a:off x="3865711" y="1930813"/>
            <a:ext cx="1416234" cy="2922731"/>
            <a:chOff x="3480275" y="670834"/>
            <a:chExt cx="1416234" cy="2922731"/>
          </a:xfrm>
        </p:grpSpPr>
        <p:sp>
          <p:nvSpPr>
            <p:cNvPr id="1149" name="Google Shape;1149;p26"/>
            <p:cNvSpPr/>
            <p:nvPr/>
          </p:nvSpPr>
          <p:spPr>
            <a:xfrm>
              <a:off x="3480275" y="670834"/>
              <a:ext cx="1416234" cy="2922731"/>
            </a:xfrm>
            <a:prstGeom prst="wedgeRectCallout">
              <a:avLst>
                <a:gd name="adj1" fmla="val 62500"/>
                <a:gd name="adj2" fmla="val 20830"/>
              </a:avLst>
            </a:prstGeom>
            <a:solidFill>
              <a:srgbClr val="BEBEBE"/>
            </a:solidFill>
            <a:ln w="25400" cap="flat" cmpd="sng">
              <a:solidFill>
                <a:srgbClr val="3C3C3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26"/>
            <p:cNvSpPr txBox="1"/>
            <p:nvPr/>
          </p:nvSpPr>
          <p:spPr>
            <a:xfrm>
              <a:off x="3660013" y="670834"/>
              <a:ext cx="1236496" cy="2922731"/>
            </a:xfrm>
            <a:prstGeom prst="rect">
              <a:avLst/>
            </a:prstGeom>
            <a:noFill/>
            <a:ln>
              <a:noFill/>
            </a:ln>
          </p:spPr>
          <p:txBody>
            <a:bodyPr spcFirstLastPara="1" wrap="square" lIns="38100" tIns="38100" rIns="38100" bIns="38100" anchor="t" anchorCtr="0">
              <a:noAutofit/>
            </a:bodyPr>
            <a:lstStyle/>
            <a:p>
              <a:pPr marL="9525" marR="3810" lvl="0" indent="29528" algn="l" rtl="0">
                <a:lnSpc>
                  <a:spcPct val="98750"/>
                </a:lnSpc>
                <a:spcBef>
                  <a:spcPts val="0"/>
                </a:spcBef>
                <a:spcAft>
                  <a:spcPts val="0"/>
                </a:spcAft>
                <a:buNone/>
              </a:pPr>
              <a:r>
                <a:rPr lang="en-US" sz="1200" b="0" i="0" u="none" strike="noStrike" cap="none">
                  <a:solidFill>
                    <a:srgbClr val="FF0000"/>
                  </a:solidFill>
                  <a:latin typeface="Arial"/>
                  <a:ea typeface="Arial"/>
                  <a:cs typeface="Arial"/>
                  <a:sym typeface="Arial"/>
                </a:rPr>
                <a:t>Dyeing </a:t>
              </a:r>
              <a:endParaRPr/>
            </a:p>
            <a:p>
              <a:pPr marL="9525" marR="3810" lvl="0" indent="29528" algn="l" rtl="0">
                <a:lnSpc>
                  <a:spcPct val="98750"/>
                </a:lnSpc>
                <a:spcBef>
                  <a:spcPts val="176"/>
                </a:spcBef>
                <a:spcAft>
                  <a:spcPts val="0"/>
                </a:spcAft>
                <a:buNone/>
              </a:pPr>
              <a:r>
                <a:rPr lang="en-US" sz="1200" b="0" i="0" u="none" strike="noStrike" cap="none">
                  <a:solidFill>
                    <a:srgbClr val="464749"/>
                  </a:solidFill>
                  <a:latin typeface="Arial"/>
                  <a:ea typeface="Arial"/>
                  <a:cs typeface="Arial"/>
                  <a:sym typeface="Arial"/>
                </a:rPr>
                <a:t>Printing</a:t>
              </a:r>
              <a:endParaRPr sz="1200" b="0" i="0" u="none" strike="noStrike" cap="none">
                <a:solidFill>
                  <a:schemeClr val="lt2"/>
                </a:solidFill>
                <a:latin typeface="Arial"/>
                <a:ea typeface="Arial"/>
                <a:cs typeface="Arial"/>
                <a:sym typeface="Arial"/>
              </a:endParaRPr>
            </a:p>
          </p:txBody>
        </p:sp>
      </p:grpSp>
      <p:grpSp>
        <p:nvGrpSpPr>
          <p:cNvPr id="1151" name="Google Shape;1151;p26"/>
          <p:cNvGrpSpPr/>
          <p:nvPr/>
        </p:nvGrpSpPr>
        <p:grpSpPr>
          <a:xfrm>
            <a:off x="3830129" y="1368793"/>
            <a:ext cx="1451816" cy="562019"/>
            <a:chOff x="3444693" y="108814"/>
            <a:chExt cx="1451816" cy="562019"/>
          </a:xfrm>
        </p:grpSpPr>
        <p:sp>
          <p:nvSpPr>
            <p:cNvPr id="1152" name="Google Shape;1152;p26"/>
            <p:cNvSpPr/>
            <p:nvPr/>
          </p:nvSpPr>
          <p:spPr>
            <a:xfrm>
              <a:off x="3480275" y="108814"/>
              <a:ext cx="1416234" cy="562019"/>
            </a:xfrm>
            <a:prstGeom prst="rect">
              <a:avLst/>
            </a:prstGeom>
            <a:solidFill>
              <a:schemeClr val="dk2"/>
            </a:solidFill>
            <a:ln w="2540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26"/>
            <p:cNvSpPr txBox="1"/>
            <p:nvPr/>
          </p:nvSpPr>
          <p:spPr>
            <a:xfrm>
              <a:off x="3444693" y="108814"/>
              <a:ext cx="1451816" cy="562019"/>
            </a:xfrm>
            <a:prstGeom prst="rect">
              <a:avLst/>
            </a:prstGeom>
            <a:noFill/>
            <a:ln>
              <a:noFill/>
            </a:ln>
          </p:spPr>
          <p:txBody>
            <a:bodyPr spcFirstLastPara="1" wrap="square" lIns="57150" tIns="57150" rIns="57150" bIns="57150" anchor="ctr" anchorCtr="0">
              <a:noAutofit/>
            </a:bodyPr>
            <a:lstStyle/>
            <a:p>
              <a:pPr marL="9525" marR="0" lvl="0" indent="0" algn="ctr" rtl="0">
                <a:lnSpc>
                  <a:spcPct val="100000"/>
                </a:lnSpc>
                <a:spcBef>
                  <a:spcPts val="0"/>
                </a:spcBef>
                <a:spcAft>
                  <a:spcPts val="0"/>
                </a:spcAft>
                <a:buNone/>
              </a:pPr>
              <a:r>
                <a:rPr lang="en-US" sz="1600" b="0" i="0" u="none" strike="noStrike" cap="none">
                  <a:solidFill>
                    <a:srgbClr val="FFFFFF"/>
                  </a:solidFill>
                  <a:latin typeface="Arial"/>
                  <a:ea typeface="Arial"/>
                  <a:cs typeface="Arial"/>
                  <a:sym typeface="Arial"/>
                </a:rPr>
                <a:t>Dyeing &amp; Printing</a:t>
              </a:r>
              <a:endParaRPr sz="1600" b="0" i="0" u="none" strike="noStrike" cap="none">
                <a:solidFill>
                  <a:schemeClr val="lt1"/>
                </a:solidFill>
                <a:latin typeface="Arial"/>
                <a:ea typeface="Arial"/>
                <a:cs typeface="Arial"/>
                <a:sym typeface="Arial"/>
              </a:endParaRPr>
            </a:p>
          </p:txBody>
        </p:sp>
      </p:grpSp>
      <p:grpSp>
        <p:nvGrpSpPr>
          <p:cNvPr id="1154" name="Google Shape;1154;p26"/>
          <p:cNvGrpSpPr/>
          <p:nvPr/>
        </p:nvGrpSpPr>
        <p:grpSpPr>
          <a:xfrm>
            <a:off x="1927526" y="1930813"/>
            <a:ext cx="1938185" cy="2697846"/>
            <a:chOff x="2064041" y="670834"/>
            <a:chExt cx="1416234" cy="2697846"/>
          </a:xfrm>
        </p:grpSpPr>
        <p:sp>
          <p:nvSpPr>
            <p:cNvPr id="1155" name="Google Shape;1155;p26"/>
            <p:cNvSpPr/>
            <p:nvPr/>
          </p:nvSpPr>
          <p:spPr>
            <a:xfrm>
              <a:off x="2064041" y="670834"/>
              <a:ext cx="1416234" cy="2697846"/>
            </a:xfrm>
            <a:prstGeom prst="wedgeRectCallout">
              <a:avLst>
                <a:gd name="adj1" fmla="val 62500"/>
                <a:gd name="adj2" fmla="val 20830"/>
              </a:avLst>
            </a:prstGeom>
            <a:solidFill>
              <a:srgbClr val="BEBEBE"/>
            </a:solidFill>
            <a:ln w="25400" cap="flat" cmpd="sng">
              <a:solidFill>
                <a:srgbClr val="3C3C3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26"/>
            <p:cNvSpPr txBox="1"/>
            <p:nvPr/>
          </p:nvSpPr>
          <p:spPr>
            <a:xfrm>
              <a:off x="2243779" y="670834"/>
              <a:ext cx="1236496" cy="2697846"/>
            </a:xfrm>
            <a:prstGeom prst="rect">
              <a:avLst/>
            </a:prstGeom>
            <a:noFill/>
            <a:ln>
              <a:noFill/>
            </a:ln>
          </p:spPr>
          <p:txBody>
            <a:bodyPr spcFirstLastPara="1" wrap="square" lIns="38100" tIns="38100" rIns="38100" bIns="38100" anchor="t" anchorCtr="0">
              <a:noAutofit/>
            </a:bodyPr>
            <a:lstStyle/>
            <a:p>
              <a:pPr marL="0" marR="172403" lvl="0" indent="0" algn="just" rtl="0">
                <a:lnSpc>
                  <a:spcPct val="97900"/>
                </a:lnSpc>
                <a:spcBef>
                  <a:spcPts val="0"/>
                </a:spcBef>
                <a:spcAft>
                  <a:spcPts val="0"/>
                </a:spcAft>
                <a:buNone/>
              </a:pPr>
              <a:r>
                <a:rPr lang="en-US" sz="1200" b="0" i="0" u="none" strike="noStrike" cap="none">
                  <a:solidFill>
                    <a:srgbClr val="464749"/>
                  </a:solidFill>
                  <a:latin typeface="Arial"/>
                  <a:ea typeface="Arial"/>
                  <a:cs typeface="Arial"/>
                  <a:sym typeface="Arial"/>
                </a:rPr>
                <a:t>Shearing </a:t>
              </a:r>
              <a:endParaRPr/>
            </a:p>
            <a:p>
              <a:pPr marL="0" marR="172403" lvl="0" indent="0" algn="just" rtl="0">
                <a:lnSpc>
                  <a:spcPct val="97900"/>
                </a:lnSpc>
                <a:spcBef>
                  <a:spcPts val="1088"/>
                </a:spcBef>
                <a:spcAft>
                  <a:spcPts val="0"/>
                </a:spcAft>
                <a:buNone/>
              </a:pPr>
              <a:r>
                <a:rPr lang="en-US" sz="1200" b="0" i="0" u="none" strike="noStrike" cap="none">
                  <a:solidFill>
                    <a:srgbClr val="464749"/>
                  </a:solidFill>
                  <a:latin typeface="Arial"/>
                  <a:ea typeface="Arial"/>
                  <a:cs typeface="Arial"/>
                  <a:sym typeface="Arial"/>
                </a:rPr>
                <a:t>Combing </a:t>
              </a:r>
              <a:endParaRPr/>
            </a:p>
            <a:p>
              <a:pPr marL="0" marR="172403" lvl="0" indent="0" algn="just" rtl="0">
                <a:lnSpc>
                  <a:spcPct val="97900"/>
                </a:lnSpc>
                <a:spcBef>
                  <a:spcPts val="1088"/>
                </a:spcBef>
                <a:spcAft>
                  <a:spcPts val="0"/>
                </a:spcAft>
                <a:buNone/>
              </a:pPr>
              <a:r>
                <a:rPr lang="en-US" sz="1200" b="0" i="0" u="none" strike="noStrike" cap="none">
                  <a:solidFill>
                    <a:srgbClr val="FF0000"/>
                  </a:solidFill>
                  <a:latin typeface="Arial"/>
                  <a:ea typeface="Arial"/>
                  <a:cs typeface="Arial"/>
                  <a:sym typeface="Arial"/>
                </a:rPr>
                <a:t>Singeing, Desizing</a:t>
              </a:r>
              <a:endParaRPr sz="1200" b="0" i="0" u="none" strike="noStrike" cap="none">
                <a:solidFill>
                  <a:schemeClr val="lt2"/>
                </a:solidFill>
                <a:latin typeface="Arial"/>
                <a:ea typeface="Arial"/>
                <a:cs typeface="Arial"/>
                <a:sym typeface="Arial"/>
              </a:endParaRPr>
            </a:p>
            <a:p>
              <a:pPr marL="9525" marR="3810" lvl="0" indent="0" algn="just" rtl="0">
                <a:lnSpc>
                  <a:spcPct val="101400"/>
                </a:lnSpc>
                <a:spcBef>
                  <a:spcPts val="0"/>
                </a:spcBef>
                <a:spcAft>
                  <a:spcPts val="0"/>
                </a:spcAft>
                <a:buNone/>
              </a:pPr>
              <a:r>
                <a:rPr lang="en-US" sz="1200" b="0" i="0" u="none" strike="noStrike" cap="none">
                  <a:solidFill>
                    <a:srgbClr val="FF0000"/>
                  </a:solidFill>
                  <a:latin typeface="Arial"/>
                  <a:ea typeface="Arial"/>
                  <a:cs typeface="Arial"/>
                  <a:sym typeface="Arial"/>
                </a:rPr>
                <a:t>Scouring and Bleaching or Solomatic Bleaching</a:t>
              </a:r>
              <a:endParaRPr/>
            </a:p>
            <a:p>
              <a:pPr marL="9525" marR="3810" lvl="0" indent="0" algn="just" rtl="0">
                <a:lnSpc>
                  <a:spcPct val="101400"/>
                </a:lnSpc>
                <a:spcBef>
                  <a:spcPts val="0"/>
                </a:spcBef>
                <a:spcAft>
                  <a:spcPts val="0"/>
                </a:spcAft>
                <a:buNone/>
              </a:pPr>
              <a:r>
                <a:rPr lang="en-US" sz="1200" b="0" i="0" u="none" strike="noStrike" cap="none">
                  <a:solidFill>
                    <a:srgbClr val="FF0000"/>
                  </a:solidFill>
                  <a:latin typeface="Arial"/>
                  <a:ea typeface="Arial"/>
                  <a:cs typeface="Arial"/>
                  <a:sym typeface="Arial"/>
                </a:rPr>
                <a:t>Washing</a:t>
              </a:r>
              <a:endParaRPr sz="1200" b="0" i="0" u="none" strike="noStrike" cap="none">
                <a:solidFill>
                  <a:schemeClr val="lt2"/>
                </a:solidFill>
                <a:latin typeface="Arial"/>
                <a:ea typeface="Arial"/>
                <a:cs typeface="Arial"/>
                <a:sym typeface="Arial"/>
              </a:endParaRPr>
            </a:p>
            <a:p>
              <a:pPr marL="475" marR="0" lvl="0" indent="0" algn="just" rtl="0">
                <a:lnSpc>
                  <a:spcPct val="99083"/>
                </a:lnSpc>
                <a:spcBef>
                  <a:spcPts val="0"/>
                </a:spcBef>
                <a:spcAft>
                  <a:spcPts val="0"/>
                </a:spcAft>
                <a:buNone/>
              </a:pPr>
              <a:r>
                <a:rPr lang="en-US" sz="1200" b="0" i="0" u="none" strike="noStrike" cap="none">
                  <a:solidFill>
                    <a:srgbClr val="FF0000"/>
                  </a:solidFill>
                  <a:latin typeface="Arial"/>
                  <a:ea typeface="Arial"/>
                  <a:cs typeface="Arial"/>
                  <a:sym typeface="Arial"/>
                </a:rPr>
                <a:t>Mercerising, Drying</a:t>
              </a:r>
              <a:endParaRPr sz="1200" b="0" i="0" u="none" strike="noStrike" cap="none">
                <a:solidFill>
                  <a:schemeClr val="lt2"/>
                </a:solidFill>
                <a:latin typeface="Arial"/>
                <a:ea typeface="Arial"/>
                <a:cs typeface="Arial"/>
                <a:sym typeface="Arial"/>
              </a:endParaRPr>
            </a:p>
            <a:p>
              <a:pPr marL="462915" marR="456724" lvl="0" indent="-952" algn="just" rtl="0">
                <a:lnSpc>
                  <a:spcPct val="101400"/>
                </a:lnSpc>
                <a:spcBef>
                  <a:spcPts val="0"/>
                </a:spcBef>
                <a:spcAft>
                  <a:spcPts val="0"/>
                </a:spcAft>
                <a:buNone/>
              </a:pPr>
              <a:r>
                <a:rPr lang="en-US" sz="1200" b="0" i="0" u="none" strike="noStrike" cap="none">
                  <a:solidFill>
                    <a:srgbClr val="FF0000"/>
                  </a:solidFill>
                  <a:latin typeface="Arial"/>
                  <a:ea typeface="Arial"/>
                  <a:cs typeface="Arial"/>
                  <a:sym typeface="Arial"/>
                </a:rPr>
                <a:t>Stenter </a:t>
              </a:r>
              <a:r>
                <a:rPr lang="en-US" sz="1200" b="0" i="0" u="none" strike="noStrike" cap="none">
                  <a:solidFill>
                    <a:srgbClr val="464749"/>
                  </a:solidFill>
                  <a:latin typeface="Arial"/>
                  <a:ea typeface="Arial"/>
                  <a:cs typeface="Arial"/>
                  <a:sym typeface="Arial"/>
                </a:rPr>
                <a:t>Shrinking</a:t>
              </a:r>
              <a:endParaRPr sz="1200" b="0" i="0" u="none" strike="noStrike" cap="none">
                <a:solidFill>
                  <a:schemeClr val="lt2"/>
                </a:solidFill>
                <a:latin typeface="Arial"/>
                <a:ea typeface="Arial"/>
                <a:cs typeface="Arial"/>
                <a:sym typeface="Arial"/>
              </a:endParaRPr>
            </a:p>
          </p:txBody>
        </p:sp>
      </p:grpSp>
      <p:grpSp>
        <p:nvGrpSpPr>
          <p:cNvPr id="1157" name="Google Shape;1157;p26"/>
          <p:cNvGrpSpPr/>
          <p:nvPr/>
        </p:nvGrpSpPr>
        <p:grpSpPr>
          <a:xfrm>
            <a:off x="1476260" y="1481045"/>
            <a:ext cx="2389024" cy="449768"/>
            <a:chOff x="1751541" y="221066"/>
            <a:chExt cx="1728734" cy="449768"/>
          </a:xfrm>
        </p:grpSpPr>
        <p:sp>
          <p:nvSpPr>
            <p:cNvPr id="1158" name="Google Shape;1158;p26"/>
            <p:cNvSpPr/>
            <p:nvPr/>
          </p:nvSpPr>
          <p:spPr>
            <a:xfrm>
              <a:off x="2064041" y="221066"/>
              <a:ext cx="1416234" cy="449768"/>
            </a:xfrm>
            <a:prstGeom prst="rect">
              <a:avLst/>
            </a:prstGeom>
            <a:solidFill>
              <a:schemeClr val="dk2"/>
            </a:solidFill>
            <a:ln w="2540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26"/>
            <p:cNvSpPr txBox="1"/>
            <p:nvPr/>
          </p:nvSpPr>
          <p:spPr>
            <a:xfrm>
              <a:off x="1751541" y="221066"/>
              <a:ext cx="1676389" cy="449768"/>
            </a:xfrm>
            <a:prstGeom prst="rect">
              <a:avLst/>
            </a:prstGeom>
            <a:noFill/>
            <a:ln>
              <a:noFill/>
            </a:ln>
          </p:spPr>
          <p:txBody>
            <a:bodyPr spcFirstLastPara="1" wrap="square" lIns="57150" tIns="57150" rIns="57150" bIns="57150" anchor="ctr" anchorCtr="0">
              <a:noAutofit/>
            </a:bodyPr>
            <a:lstStyle/>
            <a:p>
              <a:pPr marL="283845" marR="0" lvl="0" indent="0" algn="ctr" rtl="0">
                <a:lnSpc>
                  <a:spcPct val="100000"/>
                </a:lnSpc>
                <a:spcBef>
                  <a:spcPts val="0"/>
                </a:spcBef>
                <a:spcAft>
                  <a:spcPts val="0"/>
                </a:spcAft>
                <a:buNone/>
              </a:pPr>
              <a:r>
                <a:rPr lang="en-US" sz="1600" b="0" i="0" u="none" strike="noStrike" cap="none">
                  <a:solidFill>
                    <a:srgbClr val="FFFFFF"/>
                  </a:solidFill>
                  <a:latin typeface="Arial"/>
                  <a:ea typeface="Arial"/>
                  <a:cs typeface="Arial"/>
                  <a:sym typeface="Arial"/>
                </a:rPr>
                <a:t>Pre-treatment</a:t>
              </a:r>
              <a:endParaRPr sz="1600" b="0" i="0" u="none" strike="noStrike" cap="none">
                <a:solidFill>
                  <a:schemeClr val="lt1"/>
                </a:solidFill>
                <a:latin typeface="Arial"/>
                <a:ea typeface="Arial"/>
                <a:cs typeface="Arial"/>
                <a:sym typeface="Arial"/>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63"/>
        <p:cNvGrpSpPr/>
        <p:nvPr/>
      </p:nvGrpSpPr>
      <p:grpSpPr>
        <a:xfrm>
          <a:off x="0" y="0"/>
          <a:ext cx="0" cy="0"/>
          <a:chOff x="0" y="0"/>
          <a:chExt cx="0" cy="0"/>
        </a:xfrm>
      </p:grpSpPr>
      <p:sp>
        <p:nvSpPr>
          <p:cNvPr id="1164" name="Google Shape;1164;p27"/>
          <p:cNvSpPr txBox="1">
            <a:spLocks noGrp="1"/>
          </p:cNvSpPr>
          <p:nvPr>
            <p:ph type="title"/>
          </p:nvPr>
        </p:nvSpPr>
        <p:spPr>
          <a:xfrm>
            <a:off x="0" y="441386"/>
            <a:ext cx="9144000" cy="371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a:solidFill>
                  <a:srgbClr val="327176"/>
                </a:solidFill>
                <a:latin typeface="Arial"/>
                <a:ea typeface="Arial"/>
                <a:cs typeface="Arial"/>
                <a:sym typeface="Arial"/>
              </a:rPr>
              <a:t>TEXTILE DYEING TECHNOLOGY</a:t>
            </a:r>
            <a:endParaRPr sz="2400">
              <a:solidFill>
                <a:srgbClr val="327176"/>
              </a:solidFill>
              <a:latin typeface="Arial"/>
              <a:ea typeface="Arial"/>
              <a:cs typeface="Arial"/>
              <a:sym typeface="Arial"/>
            </a:endParaRPr>
          </a:p>
        </p:txBody>
      </p:sp>
      <p:grpSp>
        <p:nvGrpSpPr>
          <p:cNvPr id="1165" name="Google Shape;1165;p27"/>
          <p:cNvGrpSpPr/>
          <p:nvPr/>
        </p:nvGrpSpPr>
        <p:grpSpPr>
          <a:xfrm>
            <a:off x="734342" y="1033724"/>
            <a:ext cx="5786111" cy="4005769"/>
            <a:chOff x="2544" y="29115"/>
            <a:chExt cx="5786111" cy="4005769"/>
          </a:xfrm>
        </p:grpSpPr>
        <p:sp>
          <p:nvSpPr>
            <p:cNvPr id="1166" name="Google Shape;1166;p27"/>
            <p:cNvSpPr/>
            <p:nvPr/>
          </p:nvSpPr>
          <p:spPr>
            <a:xfrm>
              <a:off x="2544" y="29115"/>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27"/>
            <p:cNvSpPr txBox="1"/>
            <p:nvPr/>
          </p:nvSpPr>
          <p:spPr>
            <a:xfrm>
              <a:off x="22098" y="48669"/>
              <a:ext cx="1073605" cy="628520"/>
            </a:xfrm>
            <a:prstGeom prst="rect">
              <a:avLst/>
            </a:prstGeom>
            <a:noFill/>
            <a:ln>
              <a:noFill/>
            </a:ln>
          </p:spPr>
          <p:txBody>
            <a:bodyPr spcFirstLastPara="1" wrap="square" lIns="34275" tIns="34275" rIns="34275" bIns="34275" anchor="t" anchorCtr="0">
              <a:noAutofit/>
            </a:bodyPr>
            <a:lstStyle/>
            <a:p>
              <a:pPr marL="0" marR="0" lvl="0" indent="0" algn="l"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Spinning, combing, sliver formation, bobbin winding</a:t>
              </a:r>
              <a:endParaRPr/>
            </a:p>
            <a:p>
              <a:pPr marL="57150" marR="0" lvl="1" indent="-57150" algn="l" rtl="0">
                <a:lnSpc>
                  <a:spcPct val="90000"/>
                </a:lnSpc>
                <a:spcBef>
                  <a:spcPts val="315"/>
                </a:spcBef>
                <a:spcAft>
                  <a:spcPts val="0"/>
                </a:spcAft>
                <a:buClr>
                  <a:srgbClr val="000000"/>
                </a:buClr>
                <a:buSzPts val="700"/>
                <a:buFont typeface="Arial"/>
                <a:buChar char="•"/>
              </a:pPr>
              <a:r>
                <a:rPr lang="en-US" sz="700" b="0" i="0" u="none" strike="noStrike" cap="none">
                  <a:solidFill>
                    <a:schemeClr val="lt1"/>
                  </a:solidFill>
                  <a:latin typeface="Arial"/>
                  <a:ea typeface="Arial"/>
                  <a:cs typeface="Arial"/>
                  <a:sym typeface="Arial"/>
                </a:rPr>
                <a:t>Input materials</a:t>
              </a:r>
              <a:endParaRPr/>
            </a:p>
          </p:txBody>
        </p:sp>
        <p:sp>
          <p:nvSpPr>
            <p:cNvPr id="1168" name="Google Shape;1168;p27"/>
            <p:cNvSpPr/>
            <p:nvPr/>
          </p:nvSpPr>
          <p:spPr>
            <a:xfrm>
              <a:off x="1213177" y="224953"/>
              <a:ext cx="235895" cy="27595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27"/>
            <p:cNvSpPr txBox="1"/>
            <p:nvPr/>
          </p:nvSpPr>
          <p:spPr>
            <a:xfrm>
              <a:off x="1213177" y="280143"/>
              <a:ext cx="165127" cy="16557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170" name="Google Shape;1170;p27"/>
            <p:cNvSpPr/>
            <p:nvPr/>
          </p:nvSpPr>
          <p:spPr>
            <a:xfrm>
              <a:off x="1560344" y="29115"/>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27"/>
            <p:cNvSpPr txBox="1"/>
            <p:nvPr/>
          </p:nvSpPr>
          <p:spPr>
            <a:xfrm>
              <a:off x="1579898" y="48669"/>
              <a:ext cx="1073605" cy="628520"/>
            </a:xfrm>
            <a:prstGeom prst="rect">
              <a:avLst/>
            </a:prstGeom>
            <a:noFill/>
            <a:ln>
              <a:noFill/>
            </a:ln>
          </p:spPr>
          <p:txBody>
            <a:bodyPr spcFirstLastPara="1" wrap="square" lIns="34275" tIns="34275" rIns="34275" bIns="34275" anchor="t" anchorCtr="0">
              <a:noAutofit/>
            </a:bodyPr>
            <a:lstStyle/>
            <a:p>
              <a:pPr marL="0" marR="0" lvl="0" indent="0" algn="l"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Sizing</a:t>
              </a:r>
              <a:endParaRPr/>
            </a:p>
            <a:p>
              <a:pPr marL="57150" marR="0" lvl="1" indent="-57150" algn="l" rtl="0">
                <a:lnSpc>
                  <a:spcPct val="90000"/>
                </a:lnSpc>
                <a:spcBef>
                  <a:spcPts val="315"/>
                </a:spcBef>
                <a:spcAft>
                  <a:spcPts val="0"/>
                </a:spcAft>
                <a:buClr>
                  <a:srgbClr val="000000"/>
                </a:buClr>
                <a:buSzPts val="700"/>
                <a:buFont typeface="Arial"/>
                <a:buChar char="•"/>
              </a:pPr>
              <a:r>
                <a:rPr lang="en-US" sz="700" b="0" i="0" u="none" strike="noStrike" cap="none">
                  <a:solidFill>
                    <a:schemeClr val="lt1"/>
                  </a:solidFill>
                  <a:latin typeface="Arial"/>
                  <a:ea typeface="Arial"/>
                  <a:cs typeface="Arial"/>
                  <a:sym typeface="Arial"/>
                </a:rPr>
                <a:t>Water, starch, additives, steam</a:t>
              </a:r>
              <a:endParaRPr/>
            </a:p>
          </p:txBody>
        </p:sp>
        <p:sp>
          <p:nvSpPr>
            <p:cNvPr id="1172" name="Google Shape;1172;p27"/>
            <p:cNvSpPr/>
            <p:nvPr/>
          </p:nvSpPr>
          <p:spPr>
            <a:xfrm>
              <a:off x="2770976" y="224953"/>
              <a:ext cx="235895" cy="27595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27"/>
            <p:cNvSpPr txBox="1"/>
            <p:nvPr/>
          </p:nvSpPr>
          <p:spPr>
            <a:xfrm>
              <a:off x="2770976" y="280143"/>
              <a:ext cx="165127" cy="16557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174" name="Google Shape;1174;p27"/>
            <p:cNvSpPr/>
            <p:nvPr/>
          </p:nvSpPr>
          <p:spPr>
            <a:xfrm>
              <a:off x="3118143" y="29115"/>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27"/>
            <p:cNvSpPr txBox="1"/>
            <p:nvPr/>
          </p:nvSpPr>
          <p:spPr>
            <a:xfrm>
              <a:off x="3137697" y="48669"/>
              <a:ext cx="1073605" cy="628520"/>
            </a:xfrm>
            <a:prstGeom prst="rect">
              <a:avLst/>
            </a:prstGeom>
            <a:noFill/>
            <a:ln>
              <a:noFill/>
            </a:ln>
          </p:spPr>
          <p:txBody>
            <a:bodyPr spcFirstLastPara="1" wrap="square" lIns="34275" tIns="34275" rIns="34275" bIns="34275" anchor="ctr" anchorCtr="0">
              <a:noAutofit/>
            </a:bodyPr>
            <a:lstStyle/>
            <a:p>
              <a:pPr marL="0" marR="0" lvl="0" indent="0" algn="ctr"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Weaving</a:t>
              </a:r>
              <a:endParaRPr/>
            </a:p>
          </p:txBody>
        </p:sp>
        <p:sp>
          <p:nvSpPr>
            <p:cNvPr id="1176" name="Google Shape;1176;p27"/>
            <p:cNvSpPr/>
            <p:nvPr/>
          </p:nvSpPr>
          <p:spPr>
            <a:xfrm>
              <a:off x="4328775" y="224953"/>
              <a:ext cx="235895" cy="27595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27"/>
            <p:cNvSpPr txBox="1"/>
            <p:nvPr/>
          </p:nvSpPr>
          <p:spPr>
            <a:xfrm>
              <a:off x="4328775" y="280143"/>
              <a:ext cx="165127" cy="16557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178" name="Google Shape;1178;p27"/>
            <p:cNvSpPr/>
            <p:nvPr/>
          </p:nvSpPr>
          <p:spPr>
            <a:xfrm>
              <a:off x="4675942" y="29115"/>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27"/>
            <p:cNvSpPr txBox="1"/>
            <p:nvPr/>
          </p:nvSpPr>
          <p:spPr>
            <a:xfrm>
              <a:off x="4695496" y="48669"/>
              <a:ext cx="1073605" cy="628520"/>
            </a:xfrm>
            <a:prstGeom prst="rect">
              <a:avLst/>
            </a:prstGeom>
            <a:noFill/>
            <a:ln>
              <a:noFill/>
            </a:ln>
          </p:spPr>
          <p:txBody>
            <a:bodyPr spcFirstLastPara="1" wrap="square" lIns="34275" tIns="34275" rIns="34275" bIns="34275" anchor="t" anchorCtr="0">
              <a:noAutofit/>
            </a:bodyPr>
            <a:lstStyle/>
            <a:p>
              <a:pPr marL="0" marR="0" lvl="0" indent="0" algn="l"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Desizing</a:t>
              </a:r>
              <a:endParaRPr sz="900" b="0" i="0" u="none" strike="noStrike" cap="none">
                <a:solidFill>
                  <a:schemeClr val="lt1"/>
                </a:solidFill>
                <a:latin typeface="Arial"/>
                <a:ea typeface="Arial"/>
                <a:cs typeface="Arial"/>
                <a:sym typeface="Arial"/>
              </a:endParaRPr>
            </a:p>
            <a:p>
              <a:pPr marL="57150" marR="0" lvl="1" indent="-57150" algn="l" rtl="0">
                <a:lnSpc>
                  <a:spcPct val="90000"/>
                </a:lnSpc>
                <a:spcBef>
                  <a:spcPts val="315"/>
                </a:spcBef>
                <a:spcAft>
                  <a:spcPts val="0"/>
                </a:spcAft>
                <a:buClr>
                  <a:srgbClr val="000000"/>
                </a:buClr>
                <a:buSzPts val="700"/>
                <a:buFont typeface="Arial"/>
                <a:buChar char="•"/>
              </a:pPr>
              <a:r>
                <a:rPr lang="en-US" sz="700" b="0" i="0" u="none" strike="noStrike" cap="none">
                  <a:solidFill>
                    <a:schemeClr val="lt1"/>
                  </a:solidFill>
                  <a:latin typeface="Arial"/>
                  <a:ea typeface="Arial"/>
                  <a:cs typeface="Arial"/>
                  <a:sym typeface="Arial"/>
                </a:rPr>
                <a:t>Enzym, NaOH</a:t>
              </a:r>
              <a:endParaRPr/>
            </a:p>
          </p:txBody>
        </p:sp>
        <p:sp>
          <p:nvSpPr>
            <p:cNvPr id="1180" name="Google Shape;1180;p27"/>
            <p:cNvSpPr/>
            <p:nvPr/>
          </p:nvSpPr>
          <p:spPr>
            <a:xfrm rot="5400000">
              <a:off x="5114351" y="774633"/>
              <a:ext cx="235895" cy="27595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27"/>
            <p:cNvSpPr txBox="1"/>
            <p:nvPr/>
          </p:nvSpPr>
          <p:spPr>
            <a:xfrm>
              <a:off x="5149513" y="794661"/>
              <a:ext cx="165572" cy="165127"/>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182" name="Google Shape;1182;p27"/>
            <p:cNvSpPr/>
            <p:nvPr/>
          </p:nvSpPr>
          <p:spPr>
            <a:xfrm>
              <a:off x="4675942" y="1141829"/>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27"/>
            <p:cNvSpPr txBox="1"/>
            <p:nvPr/>
          </p:nvSpPr>
          <p:spPr>
            <a:xfrm>
              <a:off x="4695496" y="1161383"/>
              <a:ext cx="1073605" cy="628520"/>
            </a:xfrm>
            <a:prstGeom prst="rect">
              <a:avLst/>
            </a:prstGeom>
            <a:noFill/>
            <a:ln>
              <a:noFill/>
            </a:ln>
          </p:spPr>
          <p:txBody>
            <a:bodyPr spcFirstLastPara="1" wrap="square" lIns="34275" tIns="34275" rIns="34275" bIns="34275" anchor="t" anchorCtr="0">
              <a:noAutofit/>
            </a:bodyPr>
            <a:lstStyle/>
            <a:p>
              <a:pPr marL="0" marR="0" lvl="0" indent="0" algn="l"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Boiling</a:t>
              </a:r>
              <a:endParaRPr/>
            </a:p>
            <a:p>
              <a:pPr marL="57150" marR="0" lvl="1" indent="-57150" algn="l" rtl="0">
                <a:lnSpc>
                  <a:spcPct val="90000"/>
                </a:lnSpc>
                <a:spcBef>
                  <a:spcPts val="315"/>
                </a:spcBef>
                <a:spcAft>
                  <a:spcPts val="0"/>
                </a:spcAft>
                <a:buClr>
                  <a:srgbClr val="000000"/>
                </a:buClr>
                <a:buSzPts val="700"/>
                <a:buFont typeface="Arial"/>
                <a:buChar char="•"/>
              </a:pPr>
              <a:r>
                <a:rPr lang="en-US" sz="700" b="0" i="0" u="none" strike="noStrike" cap="none">
                  <a:solidFill>
                    <a:schemeClr val="lt1"/>
                  </a:solidFill>
                  <a:latin typeface="Arial"/>
                  <a:ea typeface="Arial"/>
                  <a:cs typeface="Arial"/>
                  <a:sym typeface="Arial"/>
                </a:rPr>
                <a:t>NaOH, chemicals, steam</a:t>
              </a:r>
              <a:endParaRPr/>
            </a:p>
          </p:txBody>
        </p:sp>
        <p:sp>
          <p:nvSpPr>
            <p:cNvPr id="1184" name="Google Shape;1184;p27"/>
            <p:cNvSpPr/>
            <p:nvPr/>
          </p:nvSpPr>
          <p:spPr>
            <a:xfrm rot="10800000">
              <a:off x="4342128" y="1337666"/>
              <a:ext cx="235895" cy="27595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27"/>
            <p:cNvSpPr txBox="1"/>
            <p:nvPr/>
          </p:nvSpPr>
          <p:spPr>
            <a:xfrm>
              <a:off x="4412896" y="1392856"/>
              <a:ext cx="165127" cy="16557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186" name="Google Shape;1186;p27"/>
            <p:cNvSpPr/>
            <p:nvPr/>
          </p:nvSpPr>
          <p:spPr>
            <a:xfrm>
              <a:off x="3118143" y="1141829"/>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27"/>
            <p:cNvSpPr txBox="1"/>
            <p:nvPr/>
          </p:nvSpPr>
          <p:spPr>
            <a:xfrm>
              <a:off x="3137697" y="1161383"/>
              <a:ext cx="1073605" cy="628520"/>
            </a:xfrm>
            <a:prstGeom prst="rect">
              <a:avLst/>
            </a:prstGeom>
            <a:noFill/>
            <a:ln>
              <a:noFill/>
            </a:ln>
          </p:spPr>
          <p:txBody>
            <a:bodyPr spcFirstLastPara="1" wrap="square" lIns="34275" tIns="34275" rIns="34275" bIns="34275" anchor="t" anchorCtr="0">
              <a:noAutofit/>
            </a:bodyPr>
            <a:lstStyle/>
            <a:p>
              <a:pPr marL="0" marR="0" lvl="0" indent="0" algn="l"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Acid treatment and washing</a:t>
              </a:r>
              <a:endParaRPr/>
            </a:p>
            <a:p>
              <a:pPr marL="57150" marR="0" lvl="1" indent="-57150" algn="l" rtl="0">
                <a:lnSpc>
                  <a:spcPct val="90000"/>
                </a:lnSpc>
                <a:spcBef>
                  <a:spcPts val="315"/>
                </a:spcBef>
                <a:spcAft>
                  <a:spcPts val="0"/>
                </a:spcAft>
                <a:buClr>
                  <a:srgbClr val="000000"/>
                </a:buClr>
                <a:buSzPts val="700"/>
                <a:buFont typeface="Arial"/>
                <a:buChar char="•"/>
              </a:pPr>
              <a:r>
                <a:rPr lang="en-US" sz="700" b="0" i="0" u="none" strike="noStrike" cap="none">
                  <a:solidFill>
                    <a:schemeClr val="lt1"/>
                  </a:solidFill>
                  <a:latin typeface="Arial"/>
                  <a:ea typeface="Arial"/>
                  <a:cs typeface="Arial"/>
                  <a:sym typeface="Arial"/>
                </a:rPr>
                <a:t>H2SO4, H2O2, detergents</a:t>
              </a:r>
              <a:endParaRPr/>
            </a:p>
          </p:txBody>
        </p:sp>
        <p:sp>
          <p:nvSpPr>
            <p:cNvPr id="1188" name="Google Shape;1188;p27"/>
            <p:cNvSpPr/>
            <p:nvPr/>
          </p:nvSpPr>
          <p:spPr>
            <a:xfrm rot="10800000">
              <a:off x="2784329" y="1337666"/>
              <a:ext cx="235895" cy="27595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27"/>
            <p:cNvSpPr txBox="1"/>
            <p:nvPr/>
          </p:nvSpPr>
          <p:spPr>
            <a:xfrm>
              <a:off x="2855097" y="1392856"/>
              <a:ext cx="165127" cy="16557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190" name="Google Shape;1190;p27"/>
            <p:cNvSpPr/>
            <p:nvPr/>
          </p:nvSpPr>
          <p:spPr>
            <a:xfrm>
              <a:off x="1560344" y="1141829"/>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27"/>
            <p:cNvSpPr txBox="1"/>
            <p:nvPr/>
          </p:nvSpPr>
          <p:spPr>
            <a:xfrm>
              <a:off x="1579898" y="1161383"/>
              <a:ext cx="1073605" cy="628520"/>
            </a:xfrm>
            <a:prstGeom prst="rect">
              <a:avLst/>
            </a:prstGeom>
            <a:noFill/>
            <a:ln>
              <a:noFill/>
            </a:ln>
          </p:spPr>
          <p:txBody>
            <a:bodyPr spcFirstLastPara="1" wrap="square" lIns="34275" tIns="34275" rIns="34275" bIns="34275" anchor="t" anchorCtr="0">
              <a:noAutofit/>
            </a:bodyPr>
            <a:lstStyle/>
            <a:p>
              <a:pPr marL="0" marR="0" lvl="0" indent="0" algn="l"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Bleaching</a:t>
              </a:r>
              <a:endParaRPr/>
            </a:p>
            <a:p>
              <a:pPr marL="57150" marR="0" lvl="1" indent="-57150" algn="l" rtl="0">
                <a:lnSpc>
                  <a:spcPct val="90000"/>
                </a:lnSpc>
                <a:spcBef>
                  <a:spcPts val="315"/>
                </a:spcBef>
                <a:spcAft>
                  <a:spcPts val="0"/>
                </a:spcAft>
                <a:buClr>
                  <a:srgbClr val="000000"/>
                </a:buClr>
                <a:buSzPts val="700"/>
                <a:buFont typeface="Arial"/>
                <a:buChar char="•"/>
              </a:pPr>
              <a:r>
                <a:rPr lang="en-US" sz="700" b="0" i="0" u="none" strike="noStrike" cap="none">
                  <a:solidFill>
                    <a:schemeClr val="lt1"/>
                  </a:solidFill>
                  <a:latin typeface="Arial"/>
                  <a:ea typeface="Arial"/>
                  <a:cs typeface="Arial"/>
                  <a:sym typeface="Arial"/>
                </a:rPr>
                <a:t>H2SO4, CaOCl2 chemicals</a:t>
              </a:r>
              <a:endParaRPr/>
            </a:p>
          </p:txBody>
        </p:sp>
        <p:sp>
          <p:nvSpPr>
            <p:cNvPr id="1192" name="Google Shape;1192;p27"/>
            <p:cNvSpPr/>
            <p:nvPr/>
          </p:nvSpPr>
          <p:spPr>
            <a:xfrm rot="10800000">
              <a:off x="1226529" y="1337666"/>
              <a:ext cx="235895" cy="27595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27"/>
            <p:cNvSpPr txBox="1"/>
            <p:nvPr/>
          </p:nvSpPr>
          <p:spPr>
            <a:xfrm>
              <a:off x="1297297" y="1392856"/>
              <a:ext cx="165127" cy="16557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194" name="Google Shape;1194;p27"/>
            <p:cNvSpPr/>
            <p:nvPr/>
          </p:nvSpPr>
          <p:spPr>
            <a:xfrm>
              <a:off x="2544" y="1141829"/>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27"/>
            <p:cNvSpPr txBox="1"/>
            <p:nvPr/>
          </p:nvSpPr>
          <p:spPr>
            <a:xfrm>
              <a:off x="22098" y="1161383"/>
              <a:ext cx="1073605" cy="628520"/>
            </a:xfrm>
            <a:prstGeom prst="rect">
              <a:avLst/>
            </a:prstGeom>
            <a:noFill/>
            <a:ln>
              <a:noFill/>
            </a:ln>
          </p:spPr>
          <p:txBody>
            <a:bodyPr spcFirstLastPara="1" wrap="square" lIns="34275" tIns="34275" rIns="34275" bIns="34275" anchor="t" anchorCtr="0">
              <a:noAutofit/>
            </a:bodyPr>
            <a:lstStyle/>
            <a:p>
              <a:pPr marL="0" marR="0" lvl="0" indent="0" algn="l"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Washing</a:t>
              </a:r>
              <a:endParaRPr/>
            </a:p>
            <a:p>
              <a:pPr marL="57150" marR="0" lvl="1" indent="-57150" algn="l" rtl="0">
                <a:lnSpc>
                  <a:spcPct val="90000"/>
                </a:lnSpc>
                <a:spcBef>
                  <a:spcPts val="315"/>
                </a:spcBef>
                <a:spcAft>
                  <a:spcPts val="0"/>
                </a:spcAft>
                <a:buClr>
                  <a:srgbClr val="000000"/>
                </a:buClr>
                <a:buSzPts val="700"/>
                <a:buFont typeface="Arial"/>
                <a:buChar char="•"/>
              </a:pPr>
              <a:r>
                <a:rPr lang="en-US" sz="700" b="0" i="0" u="none" strike="noStrike" cap="none">
                  <a:solidFill>
                    <a:schemeClr val="lt1"/>
                  </a:solidFill>
                  <a:latin typeface="Arial"/>
                  <a:ea typeface="Arial"/>
                  <a:cs typeface="Arial"/>
                  <a:sym typeface="Arial"/>
                </a:rPr>
                <a:t>H2SO4, H2O2, detergents</a:t>
              </a:r>
              <a:endParaRPr/>
            </a:p>
          </p:txBody>
        </p:sp>
        <p:sp>
          <p:nvSpPr>
            <p:cNvPr id="1196" name="Google Shape;1196;p27"/>
            <p:cNvSpPr/>
            <p:nvPr/>
          </p:nvSpPr>
          <p:spPr>
            <a:xfrm rot="5400000">
              <a:off x="440954" y="1887347"/>
              <a:ext cx="235895" cy="27595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27"/>
            <p:cNvSpPr txBox="1"/>
            <p:nvPr/>
          </p:nvSpPr>
          <p:spPr>
            <a:xfrm>
              <a:off x="476116" y="1907375"/>
              <a:ext cx="165572" cy="165127"/>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198" name="Google Shape;1198;p27"/>
            <p:cNvSpPr/>
            <p:nvPr/>
          </p:nvSpPr>
          <p:spPr>
            <a:xfrm>
              <a:off x="2544" y="2254542"/>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27"/>
            <p:cNvSpPr txBox="1"/>
            <p:nvPr/>
          </p:nvSpPr>
          <p:spPr>
            <a:xfrm>
              <a:off x="22098" y="2274096"/>
              <a:ext cx="1073605" cy="628520"/>
            </a:xfrm>
            <a:prstGeom prst="rect">
              <a:avLst/>
            </a:prstGeom>
            <a:noFill/>
            <a:ln>
              <a:noFill/>
            </a:ln>
          </p:spPr>
          <p:txBody>
            <a:bodyPr spcFirstLastPara="1" wrap="square" lIns="34275" tIns="34275" rIns="34275" bIns="34275" anchor="t" anchorCtr="0">
              <a:noAutofit/>
            </a:bodyPr>
            <a:lstStyle/>
            <a:p>
              <a:pPr marL="0" marR="0" lvl="0" indent="0" algn="l"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Mercerizing</a:t>
              </a:r>
              <a:endParaRPr/>
            </a:p>
            <a:p>
              <a:pPr marL="57150" marR="0" lvl="1" indent="-57150" algn="l" rtl="0">
                <a:lnSpc>
                  <a:spcPct val="90000"/>
                </a:lnSpc>
                <a:spcBef>
                  <a:spcPts val="315"/>
                </a:spcBef>
                <a:spcAft>
                  <a:spcPts val="0"/>
                </a:spcAft>
                <a:buClr>
                  <a:srgbClr val="000000"/>
                </a:buClr>
                <a:buSzPts val="700"/>
                <a:buFont typeface="Arial"/>
                <a:buChar char="•"/>
              </a:pPr>
              <a:r>
                <a:rPr lang="en-US" sz="700" b="0" i="0" u="none" strike="noStrike" cap="none">
                  <a:solidFill>
                    <a:schemeClr val="lt1"/>
                  </a:solidFill>
                  <a:latin typeface="Arial"/>
                  <a:ea typeface="Arial"/>
                  <a:cs typeface="Arial"/>
                  <a:sym typeface="Arial"/>
                </a:rPr>
                <a:t>NaOH, chemicals</a:t>
              </a:r>
              <a:endParaRPr/>
            </a:p>
          </p:txBody>
        </p:sp>
        <p:sp>
          <p:nvSpPr>
            <p:cNvPr id="1200" name="Google Shape;1200;p27"/>
            <p:cNvSpPr/>
            <p:nvPr/>
          </p:nvSpPr>
          <p:spPr>
            <a:xfrm>
              <a:off x="1213177" y="2450380"/>
              <a:ext cx="235895" cy="27595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1" name="Google Shape;1201;p27"/>
            <p:cNvSpPr txBox="1"/>
            <p:nvPr/>
          </p:nvSpPr>
          <p:spPr>
            <a:xfrm>
              <a:off x="1213177" y="2505570"/>
              <a:ext cx="165127" cy="16557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202" name="Google Shape;1202;p27"/>
            <p:cNvSpPr/>
            <p:nvPr/>
          </p:nvSpPr>
          <p:spPr>
            <a:xfrm>
              <a:off x="1560344" y="2254542"/>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27"/>
            <p:cNvSpPr txBox="1"/>
            <p:nvPr/>
          </p:nvSpPr>
          <p:spPr>
            <a:xfrm>
              <a:off x="1579898" y="2274096"/>
              <a:ext cx="1073605" cy="628520"/>
            </a:xfrm>
            <a:prstGeom prst="rect">
              <a:avLst/>
            </a:prstGeom>
            <a:noFill/>
            <a:ln>
              <a:noFill/>
            </a:ln>
          </p:spPr>
          <p:txBody>
            <a:bodyPr spcFirstLastPara="1" wrap="square" lIns="34275" tIns="34275" rIns="34275" bIns="34275" anchor="t" anchorCtr="0">
              <a:noAutofit/>
            </a:bodyPr>
            <a:lstStyle/>
            <a:p>
              <a:pPr marL="0" marR="0" lvl="0" indent="0" algn="l"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Dyeing and printing</a:t>
              </a:r>
              <a:endParaRPr/>
            </a:p>
            <a:p>
              <a:pPr marL="57150" marR="0" lvl="1" indent="-57150" algn="l" rtl="0">
                <a:lnSpc>
                  <a:spcPct val="90000"/>
                </a:lnSpc>
                <a:spcBef>
                  <a:spcPts val="315"/>
                </a:spcBef>
                <a:spcAft>
                  <a:spcPts val="0"/>
                </a:spcAft>
                <a:buClr>
                  <a:srgbClr val="000000"/>
                </a:buClr>
                <a:buSzPts val="700"/>
                <a:buFont typeface="Arial"/>
                <a:buChar char="•"/>
              </a:pPr>
              <a:r>
                <a:rPr lang="en-US" sz="700" b="0" i="0" u="none" strike="noStrike" cap="none">
                  <a:solidFill>
                    <a:schemeClr val="lt1"/>
                  </a:solidFill>
                  <a:latin typeface="Arial"/>
                  <a:ea typeface="Arial"/>
                  <a:cs typeface="Arial"/>
                  <a:sym typeface="Arial"/>
                </a:rPr>
                <a:t>Dye solutions</a:t>
              </a:r>
              <a:endParaRPr/>
            </a:p>
          </p:txBody>
        </p:sp>
        <p:sp>
          <p:nvSpPr>
            <p:cNvPr id="1204" name="Google Shape;1204;p27"/>
            <p:cNvSpPr/>
            <p:nvPr/>
          </p:nvSpPr>
          <p:spPr>
            <a:xfrm>
              <a:off x="2770976" y="2450380"/>
              <a:ext cx="235895" cy="27595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27"/>
            <p:cNvSpPr txBox="1"/>
            <p:nvPr/>
          </p:nvSpPr>
          <p:spPr>
            <a:xfrm>
              <a:off x="2770976" y="2505570"/>
              <a:ext cx="165127" cy="16557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206" name="Google Shape;1206;p27"/>
            <p:cNvSpPr/>
            <p:nvPr/>
          </p:nvSpPr>
          <p:spPr>
            <a:xfrm>
              <a:off x="3118143" y="2254542"/>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27"/>
            <p:cNvSpPr txBox="1"/>
            <p:nvPr/>
          </p:nvSpPr>
          <p:spPr>
            <a:xfrm>
              <a:off x="3137697" y="2274096"/>
              <a:ext cx="1073605" cy="628520"/>
            </a:xfrm>
            <a:prstGeom prst="rect">
              <a:avLst/>
            </a:prstGeom>
            <a:noFill/>
            <a:ln>
              <a:noFill/>
            </a:ln>
          </p:spPr>
          <p:txBody>
            <a:bodyPr spcFirstLastPara="1" wrap="square" lIns="34275" tIns="34275" rIns="34275" bIns="34275" anchor="t" anchorCtr="0">
              <a:noAutofit/>
            </a:bodyPr>
            <a:lstStyle/>
            <a:p>
              <a:pPr marL="0" marR="0" lvl="0" indent="0" algn="l"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Washing</a:t>
              </a:r>
              <a:endParaRPr/>
            </a:p>
            <a:p>
              <a:pPr marL="57150" marR="0" lvl="1" indent="-57150" algn="l" rtl="0">
                <a:lnSpc>
                  <a:spcPct val="90000"/>
                </a:lnSpc>
                <a:spcBef>
                  <a:spcPts val="315"/>
                </a:spcBef>
                <a:spcAft>
                  <a:spcPts val="0"/>
                </a:spcAft>
                <a:buClr>
                  <a:srgbClr val="000000"/>
                </a:buClr>
                <a:buSzPts val="700"/>
                <a:buFont typeface="Arial"/>
                <a:buChar char="•"/>
              </a:pPr>
              <a:r>
                <a:rPr lang="en-US" sz="700" b="0" i="0" u="none" strike="noStrike" cap="none">
                  <a:solidFill>
                    <a:schemeClr val="lt1"/>
                  </a:solidFill>
                  <a:latin typeface="Arial"/>
                  <a:ea typeface="Arial"/>
                  <a:cs typeface="Arial"/>
                  <a:sym typeface="Arial"/>
                </a:rPr>
                <a:t>H2SO4, H2O2, detergents</a:t>
              </a:r>
              <a:endParaRPr/>
            </a:p>
          </p:txBody>
        </p:sp>
        <p:sp>
          <p:nvSpPr>
            <p:cNvPr id="1208" name="Google Shape;1208;p27"/>
            <p:cNvSpPr/>
            <p:nvPr/>
          </p:nvSpPr>
          <p:spPr>
            <a:xfrm>
              <a:off x="4328775" y="2450380"/>
              <a:ext cx="235895" cy="27595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27"/>
            <p:cNvSpPr txBox="1"/>
            <p:nvPr/>
          </p:nvSpPr>
          <p:spPr>
            <a:xfrm>
              <a:off x="4328775" y="2505570"/>
              <a:ext cx="165127" cy="16557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210" name="Google Shape;1210;p27"/>
            <p:cNvSpPr/>
            <p:nvPr/>
          </p:nvSpPr>
          <p:spPr>
            <a:xfrm>
              <a:off x="4675942" y="2254542"/>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27"/>
            <p:cNvSpPr txBox="1"/>
            <p:nvPr/>
          </p:nvSpPr>
          <p:spPr>
            <a:xfrm>
              <a:off x="4695496" y="2274096"/>
              <a:ext cx="1073605" cy="628520"/>
            </a:xfrm>
            <a:prstGeom prst="rect">
              <a:avLst/>
            </a:prstGeom>
            <a:noFill/>
            <a:ln>
              <a:noFill/>
            </a:ln>
          </p:spPr>
          <p:txBody>
            <a:bodyPr spcFirstLastPara="1" wrap="square" lIns="34275" tIns="34275" rIns="34275" bIns="34275" anchor="t" anchorCtr="0">
              <a:noAutofit/>
            </a:bodyPr>
            <a:lstStyle/>
            <a:p>
              <a:pPr marL="0" marR="0" lvl="0" indent="0" algn="l"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Finishing and drying</a:t>
              </a:r>
              <a:endParaRPr/>
            </a:p>
            <a:p>
              <a:pPr marL="57150" marR="0" lvl="1" indent="-57150" algn="l" rtl="0">
                <a:lnSpc>
                  <a:spcPct val="90000"/>
                </a:lnSpc>
                <a:spcBef>
                  <a:spcPts val="315"/>
                </a:spcBef>
                <a:spcAft>
                  <a:spcPts val="0"/>
                </a:spcAft>
                <a:buClr>
                  <a:srgbClr val="000000"/>
                </a:buClr>
                <a:buSzPts val="700"/>
                <a:buFont typeface="Arial"/>
                <a:buChar char="•"/>
              </a:pPr>
              <a:r>
                <a:rPr lang="en-US" sz="700" b="0" i="0" u="none" strike="noStrike" cap="none">
                  <a:solidFill>
                    <a:schemeClr val="lt1"/>
                  </a:solidFill>
                  <a:latin typeface="Arial"/>
                  <a:ea typeface="Arial"/>
                  <a:cs typeface="Arial"/>
                  <a:sym typeface="Arial"/>
                </a:rPr>
                <a:t>Steam, starch, chemicals</a:t>
              </a:r>
              <a:endParaRPr/>
            </a:p>
          </p:txBody>
        </p:sp>
        <p:sp>
          <p:nvSpPr>
            <p:cNvPr id="1212" name="Google Shape;1212;p27"/>
            <p:cNvSpPr/>
            <p:nvPr/>
          </p:nvSpPr>
          <p:spPr>
            <a:xfrm rot="5400000">
              <a:off x="5114351" y="3000060"/>
              <a:ext cx="235895" cy="27595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27"/>
            <p:cNvSpPr txBox="1"/>
            <p:nvPr/>
          </p:nvSpPr>
          <p:spPr>
            <a:xfrm>
              <a:off x="5149513" y="3020088"/>
              <a:ext cx="165572" cy="165127"/>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214" name="Google Shape;1214;p27"/>
            <p:cNvSpPr/>
            <p:nvPr/>
          </p:nvSpPr>
          <p:spPr>
            <a:xfrm>
              <a:off x="4675942" y="3367256"/>
              <a:ext cx="1112713" cy="667628"/>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27"/>
            <p:cNvSpPr txBox="1"/>
            <p:nvPr/>
          </p:nvSpPr>
          <p:spPr>
            <a:xfrm>
              <a:off x="4695496" y="3386810"/>
              <a:ext cx="1073605" cy="628520"/>
            </a:xfrm>
            <a:prstGeom prst="rect">
              <a:avLst/>
            </a:prstGeom>
            <a:noFill/>
            <a:ln>
              <a:noFill/>
            </a:ln>
          </p:spPr>
          <p:txBody>
            <a:bodyPr spcFirstLastPara="1" wrap="square" lIns="34275" tIns="34275" rIns="34275" bIns="34275" anchor="ctr" anchorCtr="0">
              <a:noAutofit/>
            </a:bodyPr>
            <a:lstStyle/>
            <a:p>
              <a:pPr marL="0" marR="0" lvl="0" indent="0" algn="ctr"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Product</a:t>
              </a:r>
              <a:endParaRPr/>
            </a:p>
          </p:txBody>
        </p:sp>
      </p:grpSp>
      <p:sp>
        <p:nvSpPr>
          <p:cNvPr id="1216" name="Google Shape;1216;p27"/>
          <p:cNvSpPr/>
          <p:nvPr/>
        </p:nvSpPr>
        <p:spPr>
          <a:xfrm>
            <a:off x="440044" y="1882942"/>
            <a:ext cx="6352673" cy="3260558"/>
          </a:xfrm>
          <a:prstGeom prst="rect">
            <a:avLst/>
          </a:prstGeom>
          <a:noFill/>
          <a:ln w="12700" cap="flat" cmpd="sng">
            <a:solidFill>
              <a:srgbClr val="62909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17" name="Google Shape;1217;p27"/>
          <p:cNvSpPr/>
          <p:nvPr/>
        </p:nvSpPr>
        <p:spPr>
          <a:xfrm>
            <a:off x="7313072" y="3196634"/>
            <a:ext cx="1158899" cy="633173"/>
          </a:xfrm>
          <a:prstGeom prst="rect">
            <a:avLst/>
          </a:prstGeom>
          <a:solidFill>
            <a:schemeClr val="dk1"/>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Wastewater</a:t>
            </a:r>
            <a:endParaRPr/>
          </a:p>
        </p:txBody>
      </p:sp>
      <p:cxnSp>
        <p:nvCxnSpPr>
          <p:cNvPr id="1218" name="Google Shape;1218;p27"/>
          <p:cNvCxnSpPr>
            <a:stCxn id="1216" idx="3"/>
            <a:endCxn id="1217" idx="1"/>
          </p:cNvCxnSpPr>
          <p:nvPr/>
        </p:nvCxnSpPr>
        <p:spPr>
          <a:xfrm>
            <a:off x="6792717" y="3513221"/>
            <a:ext cx="520500" cy="0"/>
          </a:xfrm>
          <a:prstGeom prst="straightConnector1">
            <a:avLst/>
          </a:prstGeom>
          <a:noFill/>
          <a:ln w="9525" cap="flat" cmpd="sng">
            <a:solidFill>
              <a:srgbClr val="81C2C8"/>
            </a:solidFill>
            <a:prstDash val="solid"/>
            <a:round/>
            <a:headEnd type="none" w="sm" len="sm"/>
            <a:tailEnd type="triangle" w="med" len="med"/>
          </a:ln>
        </p:spPr>
      </p:cxnSp>
      <p:sp>
        <p:nvSpPr>
          <p:cNvPr id="1219" name="Google Shape;1219;p27"/>
          <p:cNvSpPr/>
          <p:nvPr/>
        </p:nvSpPr>
        <p:spPr>
          <a:xfrm>
            <a:off x="7016292" y="1122866"/>
            <a:ext cx="1620932" cy="633173"/>
          </a:xfrm>
          <a:prstGeom prst="rect">
            <a:avLst/>
          </a:prstGeom>
          <a:solidFill>
            <a:schemeClr val="dk1"/>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100" b="0" i="0" u="none" strike="noStrike" cap="none">
                <a:solidFill>
                  <a:schemeClr val="lt1"/>
                </a:solidFill>
                <a:latin typeface="Arial"/>
                <a:ea typeface="Arial"/>
                <a:cs typeface="Arial"/>
                <a:sym typeface="Arial"/>
              </a:rPr>
              <a:t>Wastewater contains hydrolyzed starch size and NaOH</a:t>
            </a:r>
            <a:endParaRPr/>
          </a:p>
        </p:txBody>
      </p:sp>
      <p:cxnSp>
        <p:nvCxnSpPr>
          <p:cNvPr id="1220" name="Google Shape;1220;p27"/>
          <p:cNvCxnSpPr>
            <a:endCxn id="1219" idx="1"/>
          </p:cNvCxnSpPr>
          <p:nvPr/>
        </p:nvCxnSpPr>
        <p:spPr>
          <a:xfrm>
            <a:off x="6523092" y="1439453"/>
            <a:ext cx="493200" cy="0"/>
          </a:xfrm>
          <a:prstGeom prst="straightConnector1">
            <a:avLst/>
          </a:prstGeom>
          <a:noFill/>
          <a:ln w="9525" cap="flat" cmpd="sng">
            <a:solidFill>
              <a:srgbClr val="81C2C8"/>
            </a:solidFill>
            <a:prstDash val="solid"/>
            <a:round/>
            <a:headEnd type="none" w="sm" len="sm"/>
            <a:tailEnd type="triangle" w="med" len="med"/>
          </a:ln>
        </p:spPr>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224"/>
        <p:cNvGrpSpPr/>
        <p:nvPr/>
      </p:nvGrpSpPr>
      <p:grpSpPr>
        <a:xfrm>
          <a:off x="0" y="0"/>
          <a:ext cx="0" cy="0"/>
          <a:chOff x="0" y="0"/>
          <a:chExt cx="0" cy="0"/>
        </a:xfrm>
      </p:grpSpPr>
      <p:sp>
        <p:nvSpPr>
          <p:cNvPr id="1225" name="Google Shape;1225;p28"/>
          <p:cNvSpPr txBox="1">
            <a:spLocks noGrp="1"/>
          </p:cNvSpPr>
          <p:nvPr>
            <p:ph type="title"/>
          </p:nvPr>
        </p:nvSpPr>
        <p:spPr>
          <a:xfrm>
            <a:off x="0" y="429150"/>
            <a:ext cx="9144000" cy="391774"/>
          </a:xfrm>
          <a:prstGeom prst="rect">
            <a:avLst/>
          </a:prstGeom>
          <a:noFill/>
          <a:ln>
            <a:noFill/>
          </a:ln>
        </p:spPr>
        <p:txBody>
          <a:bodyPr spcFirstLastPara="1" wrap="square" lIns="0" tIns="9525" rIns="0" bIns="0" anchor="ctr" anchorCtr="0">
            <a:spAutoFit/>
          </a:bodyPr>
          <a:lstStyle/>
          <a:p>
            <a:pPr marL="9525" lvl="0" indent="0" algn="ctr" rtl="0">
              <a:lnSpc>
                <a:spcPct val="100000"/>
              </a:lnSpc>
              <a:spcBef>
                <a:spcPts val="75"/>
              </a:spcBef>
              <a:spcAft>
                <a:spcPts val="0"/>
              </a:spcAft>
              <a:buSzPts val="2800"/>
              <a:buNone/>
            </a:pPr>
            <a:r>
              <a:rPr lang="en-US" sz="2400">
                <a:solidFill>
                  <a:srgbClr val="327176"/>
                </a:solidFill>
                <a:latin typeface="Arial"/>
                <a:ea typeface="Arial"/>
                <a:cs typeface="Arial"/>
                <a:sym typeface="Arial"/>
              </a:rPr>
              <a:t>A- DYEING APPROACHES</a:t>
            </a:r>
            <a:endParaRPr sz="2400">
              <a:solidFill>
                <a:srgbClr val="327176"/>
              </a:solidFill>
              <a:latin typeface="Arial"/>
              <a:ea typeface="Arial"/>
              <a:cs typeface="Arial"/>
              <a:sym typeface="Arial"/>
            </a:endParaRPr>
          </a:p>
        </p:txBody>
      </p:sp>
      <p:sp>
        <p:nvSpPr>
          <p:cNvPr id="1226" name="Google Shape;1226;p28"/>
          <p:cNvSpPr txBox="1"/>
          <p:nvPr/>
        </p:nvSpPr>
        <p:spPr>
          <a:xfrm>
            <a:off x="749092" y="1386990"/>
            <a:ext cx="1413642" cy="255839"/>
          </a:xfrm>
          <a:prstGeom prst="rect">
            <a:avLst/>
          </a:prstGeom>
          <a:noFill/>
          <a:ln>
            <a:noFill/>
          </a:ln>
        </p:spPr>
        <p:txBody>
          <a:bodyPr spcFirstLastPara="1" wrap="square" lIns="0" tIns="9525" rIns="0" bIns="0" anchor="t" anchorCtr="0">
            <a:spAutoFit/>
          </a:bodyPr>
          <a:lstStyle/>
          <a:p>
            <a:pPr marL="9525" marR="0" lvl="0" indent="0" algn="l" rtl="0">
              <a:lnSpc>
                <a:spcPct val="100000"/>
              </a:lnSpc>
              <a:spcBef>
                <a:spcPts val="0"/>
              </a:spcBef>
              <a:spcAft>
                <a:spcPts val="0"/>
              </a:spcAft>
              <a:buNone/>
            </a:pPr>
            <a:r>
              <a:rPr lang="en-US" sz="1600" b="1" i="0" u="none" strike="noStrike" cap="none">
                <a:solidFill>
                  <a:schemeClr val="dk1"/>
                </a:solidFill>
                <a:latin typeface="Arial"/>
                <a:ea typeface="Arial"/>
                <a:cs typeface="Arial"/>
                <a:sym typeface="Arial"/>
              </a:rPr>
              <a:t>Material dyed</a:t>
            </a:r>
            <a:endParaRPr sz="1600" b="0" i="0" u="none" strike="noStrike" cap="none">
              <a:solidFill>
                <a:schemeClr val="dk1"/>
              </a:solidFill>
              <a:latin typeface="Arial"/>
              <a:ea typeface="Arial"/>
              <a:cs typeface="Arial"/>
              <a:sym typeface="Arial"/>
            </a:endParaRPr>
          </a:p>
        </p:txBody>
      </p:sp>
      <p:sp>
        <p:nvSpPr>
          <p:cNvPr id="1227" name="Google Shape;1227;p28"/>
          <p:cNvSpPr txBox="1"/>
          <p:nvPr/>
        </p:nvSpPr>
        <p:spPr>
          <a:xfrm>
            <a:off x="749092" y="1622509"/>
            <a:ext cx="2404140" cy="1146468"/>
          </a:xfrm>
          <a:prstGeom prst="rect">
            <a:avLst/>
          </a:prstGeom>
          <a:noFill/>
          <a:ln>
            <a:noFill/>
          </a:ln>
        </p:spPr>
        <p:txBody>
          <a:bodyPr spcFirstLastPara="1" wrap="square" lIns="0" tIns="45700" rIns="0" bIns="0" anchor="t" anchorCtr="0">
            <a:spAutoFit/>
          </a:bodyPr>
          <a:lstStyle/>
          <a:p>
            <a:pPr marL="295275"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Twine</a:t>
            </a:r>
            <a:endParaRPr sz="1600" b="0" i="0" u="none" strike="noStrike" cap="none">
              <a:solidFill>
                <a:schemeClr val="dk1"/>
              </a:solidFill>
              <a:latin typeface="Arial"/>
              <a:ea typeface="Arial"/>
              <a:cs typeface="Arial"/>
              <a:sym typeface="Arial"/>
            </a:endParaRPr>
          </a:p>
          <a:p>
            <a:pPr marL="295275" marR="0" lvl="0" indent="-285750" algn="l" rtl="0">
              <a:lnSpc>
                <a:spcPct val="100000"/>
              </a:lnSpc>
              <a:spcBef>
                <a:spcPts val="289"/>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Yarn</a:t>
            </a:r>
            <a:endParaRPr sz="1600" b="0" i="0" u="none" strike="noStrike" cap="none">
              <a:solidFill>
                <a:schemeClr val="dk1"/>
              </a:solidFill>
              <a:latin typeface="Arial"/>
              <a:ea typeface="Arial"/>
              <a:cs typeface="Arial"/>
              <a:sym typeface="Arial"/>
            </a:endParaRPr>
          </a:p>
          <a:p>
            <a:pPr marL="295275" marR="0" lvl="0" indent="-285750" algn="l" rtl="0">
              <a:lnSpc>
                <a:spcPct val="100000"/>
              </a:lnSpc>
              <a:spcBef>
                <a:spcPts val="289"/>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Knitted/woven fabric</a:t>
            </a:r>
            <a:endParaRPr sz="1600" b="0" i="0" u="none" strike="noStrike" cap="none">
              <a:solidFill>
                <a:schemeClr val="dk1"/>
              </a:solidFill>
              <a:latin typeface="Arial"/>
              <a:ea typeface="Arial"/>
              <a:cs typeface="Arial"/>
              <a:sym typeface="Arial"/>
            </a:endParaRPr>
          </a:p>
          <a:p>
            <a:pPr marL="295275" marR="0" lvl="0" indent="-285750" algn="l" rtl="0">
              <a:lnSpc>
                <a:spcPct val="100000"/>
              </a:lnSpc>
              <a:spcBef>
                <a:spcPts val="289"/>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Garment</a:t>
            </a:r>
            <a:endParaRPr sz="1600" b="0" i="0" u="none" strike="noStrike" cap="none">
              <a:solidFill>
                <a:schemeClr val="dk1"/>
              </a:solidFill>
              <a:latin typeface="Arial"/>
              <a:ea typeface="Arial"/>
              <a:cs typeface="Arial"/>
              <a:sym typeface="Arial"/>
            </a:endParaRPr>
          </a:p>
        </p:txBody>
      </p:sp>
      <p:sp>
        <p:nvSpPr>
          <p:cNvPr id="1228" name="Google Shape;1228;p28"/>
          <p:cNvSpPr txBox="1"/>
          <p:nvPr/>
        </p:nvSpPr>
        <p:spPr>
          <a:xfrm>
            <a:off x="749092" y="3290077"/>
            <a:ext cx="1986877" cy="255839"/>
          </a:xfrm>
          <a:prstGeom prst="rect">
            <a:avLst/>
          </a:prstGeom>
          <a:noFill/>
          <a:ln>
            <a:noFill/>
          </a:ln>
        </p:spPr>
        <p:txBody>
          <a:bodyPr spcFirstLastPara="1" wrap="square" lIns="0" tIns="9525" rIns="0" bIns="0" anchor="t" anchorCtr="0">
            <a:spAutoFit/>
          </a:bodyPr>
          <a:lstStyle/>
          <a:p>
            <a:pPr marL="9525" marR="0" lvl="0" indent="0" algn="l" rtl="0">
              <a:lnSpc>
                <a:spcPct val="100000"/>
              </a:lnSpc>
              <a:spcBef>
                <a:spcPts val="0"/>
              </a:spcBef>
              <a:spcAft>
                <a:spcPts val="0"/>
              </a:spcAft>
              <a:buNone/>
            </a:pPr>
            <a:r>
              <a:rPr lang="en-US" sz="1600" b="1" i="0" u="none" strike="noStrike" cap="none">
                <a:solidFill>
                  <a:schemeClr val="dk1"/>
                </a:solidFill>
                <a:latin typeface="Arial"/>
                <a:ea typeface="Arial"/>
                <a:cs typeface="Arial"/>
                <a:sym typeface="Arial"/>
              </a:rPr>
              <a:t>Process</a:t>
            </a:r>
            <a:endParaRPr sz="1600" b="0" i="0" u="none" strike="noStrike" cap="none">
              <a:solidFill>
                <a:schemeClr val="dk1"/>
              </a:solidFill>
              <a:latin typeface="Arial"/>
              <a:ea typeface="Arial"/>
              <a:cs typeface="Arial"/>
              <a:sym typeface="Arial"/>
            </a:endParaRPr>
          </a:p>
        </p:txBody>
      </p:sp>
      <p:sp>
        <p:nvSpPr>
          <p:cNvPr id="1229" name="Google Shape;1229;p28"/>
          <p:cNvSpPr txBox="1"/>
          <p:nvPr/>
        </p:nvSpPr>
        <p:spPr>
          <a:xfrm>
            <a:off x="749092" y="3562448"/>
            <a:ext cx="2183803" cy="577081"/>
          </a:xfrm>
          <a:prstGeom prst="rect">
            <a:avLst/>
          </a:prstGeom>
          <a:noFill/>
          <a:ln>
            <a:noFill/>
          </a:ln>
        </p:spPr>
        <p:txBody>
          <a:bodyPr spcFirstLastPara="1" wrap="square" lIns="0" tIns="45700" rIns="0" bIns="0" anchor="t" anchorCtr="0">
            <a:spAutoFit/>
          </a:bodyPr>
          <a:lstStyle/>
          <a:p>
            <a:pPr marL="295275"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Batch</a:t>
            </a:r>
            <a:endParaRPr sz="1600" b="0" i="0" u="none" strike="noStrike" cap="none">
              <a:solidFill>
                <a:schemeClr val="dk1"/>
              </a:solidFill>
              <a:latin typeface="Arial"/>
              <a:ea typeface="Arial"/>
              <a:cs typeface="Arial"/>
              <a:sym typeface="Arial"/>
            </a:endParaRPr>
          </a:p>
          <a:p>
            <a:pPr marL="295275" marR="0" lvl="0" indent="-285750" algn="l" rtl="0">
              <a:lnSpc>
                <a:spcPct val="100000"/>
              </a:lnSpc>
              <a:spcBef>
                <a:spcPts val="289"/>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Continuous</a:t>
            </a:r>
            <a:endParaRPr sz="1600" b="0" i="0" u="none" strike="noStrike" cap="none">
              <a:solidFill>
                <a:schemeClr val="dk1"/>
              </a:solidFill>
              <a:latin typeface="Arial"/>
              <a:ea typeface="Arial"/>
              <a:cs typeface="Arial"/>
              <a:sym typeface="Arial"/>
            </a:endParaRPr>
          </a:p>
        </p:txBody>
      </p:sp>
      <p:sp>
        <p:nvSpPr>
          <p:cNvPr id="1230" name="Google Shape;1230;p28"/>
          <p:cNvSpPr txBox="1"/>
          <p:nvPr/>
        </p:nvSpPr>
        <p:spPr>
          <a:xfrm>
            <a:off x="4014109" y="1386990"/>
            <a:ext cx="2761263" cy="255839"/>
          </a:xfrm>
          <a:prstGeom prst="rect">
            <a:avLst/>
          </a:prstGeom>
          <a:noFill/>
          <a:ln>
            <a:noFill/>
          </a:ln>
        </p:spPr>
        <p:txBody>
          <a:bodyPr spcFirstLastPara="1" wrap="square" lIns="0" tIns="9525" rIns="0" bIns="0" anchor="t" anchorCtr="0">
            <a:spAutoFit/>
          </a:bodyPr>
          <a:lstStyle/>
          <a:p>
            <a:pPr marL="9525" marR="0" lvl="0" indent="0" algn="l" rtl="0">
              <a:lnSpc>
                <a:spcPct val="100000"/>
              </a:lnSpc>
              <a:spcBef>
                <a:spcPts val="0"/>
              </a:spcBef>
              <a:spcAft>
                <a:spcPts val="0"/>
              </a:spcAft>
              <a:buNone/>
            </a:pPr>
            <a:r>
              <a:rPr lang="en-US" sz="1600" b="1" i="0" u="none" strike="noStrike" cap="none">
                <a:solidFill>
                  <a:schemeClr val="dk1"/>
                </a:solidFill>
                <a:latin typeface="Arial"/>
                <a:ea typeface="Arial"/>
                <a:cs typeface="Arial"/>
                <a:sym typeface="Arial"/>
              </a:rPr>
              <a:t>Dyeing techniques</a:t>
            </a:r>
            <a:endParaRPr sz="1600" b="0" i="0" u="none" strike="noStrike" cap="none">
              <a:solidFill>
                <a:schemeClr val="dk1"/>
              </a:solidFill>
              <a:latin typeface="Arial"/>
              <a:ea typeface="Arial"/>
              <a:cs typeface="Arial"/>
              <a:sym typeface="Arial"/>
            </a:endParaRPr>
          </a:p>
        </p:txBody>
      </p:sp>
      <p:sp>
        <p:nvSpPr>
          <p:cNvPr id="1231" name="Google Shape;1231;p28"/>
          <p:cNvSpPr txBox="1"/>
          <p:nvPr/>
        </p:nvSpPr>
        <p:spPr>
          <a:xfrm>
            <a:off x="4014109" y="1692465"/>
            <a:ext cx="4557014" cy="2915542"/>
          </a:xfrm>
          <a:prstGeom prst="rect">
            <a:avLst/>
          </a:prstGeom>
          <a:noFill/>
          <a:ln>
            <a:noFill/>
          </a:ln>
        </p:spPr>
        <p:txBody>
          <a:bodyPr spcFirstLastPara="1" wrap="square" lIns="0" tIns="17125" rIns="0" bIns="0" anchor="t" anchorCtr="0">
            <a:spAutoFit/>
          </a:bodyPr>
          <a:lstStyle/>
          <a:p>
            <a:pPr marL="295275" marR="3810" lvl="0" indent="-285750" algn="just" rtl="0">
              <a:lnSpc>
                <a:spcPct val="89062"/>
              </a:lnSpc>
              <a:spcBef>
                <a:spcPts val="0"/>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Gel dyeing (in the production of artificial fibers)</a:t>
            </a:r>
            <a:endParaRPr sz="1600" b="0" i="0" u="none" strike="noStrike" cap="none">
              <a:solidFill>
                <a:schemeClr val="dk1"/>
              </a:solidFill>
              <a:latin typeface="Arial"/>
              <a:ea typeface="Arial"/>
              <a:cs typeface="Arial"/>
              <a:sym typeface="Arial"/>
            </a:endParaRPr>
          </a:p>
          <a:p>
            <a:pPr marL="295275" marR="0" lvl="0" indent="-285750" algn="just" rtl="0">
              <a:lnSpc>
                <a:spcPct val="100000"/>
              </a:lnSpc>
              <a:spcBef>
                <a:spcPts val="240"/>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Pigment dyeing (with binder)</a:t>
            </a:r>
            <a:endParaRPr sz="1600" b="0" i="0" u="none" strike="noStrike" cap="none">
              <a:solidFill>
                <a:schemeClr val="dk1"/>
              </a:solidFill>
              <a:latin typeface="Arial"/>
              <a:ea typeface="Arial"/>
              <a:cs typeface="Arial"/>
              <a:sym typeface="Arial"/>
            </a:endParaRPr>
          </a:p>
          <a:p>
            <a:pPr marL="295275" marR="0" lvl="0" indent="-285750" algn="just" rtl="0">
              <a:lnSpc>
                <a:spcPct val="100000"/>
              </a:lnSpc>
              <a:spcBef>
                <a:spcPts val="285"/>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Diffusion dyeing</a:t>
            </a:r>
            <a:endParaRPr sz="1600" b="0" i="0" u="none" strike="noStrike" cap="none">
              <a:solidFill>
                <a:schemeClr val="dk1"/>
              </a:solidFill>
              <a:latin typeface="Arial"/>
              <a:ea typeface="Arial"/>
              <a:cs typeface="Arial"/>
              <a:sym typeface="Arial"/>
            </a:endParaRPr>
          </a:p>
          <a:p>
            <a:pPr marL="295275" marR="0" lvl="0" indent="-285750" algn="just" rtl="0">
              <a:lnSpc>
                <a:spcPct val="100000"/>
              </a:lnSpc>
              <a:spcBef>
                <a:spcPts val="289"/>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Exhaust dyeing</a:t>
            </a:r>
            <a:endParaRPr sz="1600" b="0" i="0" u="none" strike="noStrike" cap="none">
              <a:solidFill>
                <a:schemeClr val="dk1"/>
              </a:solidFill>
              <a:latin typeface="Arial"/>
              <a:ea typeface="Arial"/>
              <a:cs typeface="Arial"/>
              <a:sym typeface="Arial"/>
            </a:endParaRPr>
          </a:p>
          <a:p>
            <a:pPr marL="295275" marR="0" lvl="0" indent="-285750" algn="just" rtl="0">
              <a:lnSpc>
                <a:spcPct val="100000"/>
              </a:lnSpc>
              <a:spcBef>
                <a:spcPts val="289"/>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Ozone dyeing</a:t>
            </a:r>
            <a:endParaRPr sz="1600" b="0" i="0" u="none" strike="noStrike" cap="none">
              <a:solidFill>
                <a:schemeClr val="dk1"/>
              </a:solidFill>
              <a:latin typeface="Arial"/>
              <a:ea typeface="Arial"/>
              <a:cs typeface="Arial"/>
              <a:sym typeface="Arial"/>
            </a:endParaRPr>
          </a:p>
          <a:p>
            <a:pPr marL="295275" marR="0" lvl="0" indent="-101600" algn="just" rtl="0">
              <a:lnSpc>
                <a:spcPct val="100000"/>
              </a:lnSpc>
              <a:spcBef>
                <a:spcPts val="289"/>
              </a:spcBef>
              <a:spcAft>
                <a:spcPts val="0"/>
              </a:spcAft>
              <a:buClr>
                <a:srgbClr val="000000"/>
              </a:buClr>
              <a:buSzPts val="1600"/>
              <a:buFont typeface="Courier New"/>
              <a:buChar char="o"/>
            </a:pPr>
            <a:r>
              <a:rPr lang="en-US" sz="1600" b="0" i="0" u="none" strike="noStrike" cap="none">
                <a:solidFill>
                  <a:schemeClr val="dk1"/>
                </a:solidFill>
                <a:latin typeface="Arial"/>
                <a:ea typeface="Arial"/>
                <a:cs typeface="Arial"/>
                <a:sym typeface="Arial"/>
              </a:rPr>
              <a:t> Ozone can be used on indigo or black sulfur fabrics.</a:t>
            </a:r>
            <a:endParaRPr/>
          </a:p>
          <a:p>
            <a:pPr marL="295275" marR="0" lvl="0" indent="-101600" algn="just" rtl="0">
              <a:lnSpc>
                <a:spcPct val="100000"/>
              </a:lnSpc>
              <a:spcBef>
                <a:spcPts val="289"/>
              </a:spcBef>
              <a:spcAft>
                <a:spcPts val="0"/>
              </a:spcAft>
              <a:buClr>
                <a:srgbClr val="000000"/>
              </a:buClr>
              <a:buSzPts val="1600"/>
              <a:buFont typeface="Courier New"/>
              <a:buChar char="o"/>
            </a:pPr>
            <a:r>
              <a:rPr lang="en-US" sz="1600" b="0" i="0" u="none" strike="noStrike" cap="none">
                <a:solidFill>
                  <a:schemeClr val="dk1"/>
                </a:solidFill>
                <a:latin typeface="Arial"/>
                <a:ea typeface="Arial"/>
                <a:cs typeface="Arial"/>
                <a:sym typeface="Arial"/>
              </a:rPr>
              <a:t> Use of ozone requires up-front investment in the ozone machine and the generators, along with safety training for workers.</a:t>
            </a:r>
            <a:endParaRPr/>
          </a:p>
          <a:p>
            <a:pPr marL="9525" marR="0" lvl="0" indent="0" algn="just" rtl="0">
              <a:lnSpc>
                <a:spcPct val="100000"/>
              </a:lnSpc>
              <a:spcBef>
                <a:spcPts val="289"/>
              </a:spcBef>
              <a:spcAft>
                <a:spcPts val="0"/>
              </a:spcAft>
              <a:buNone/>
            </a:pPr>
            <a:endParaRPr sz="1600" b="0" i="0" u="none" strike="noStrike" cap="none">
              <a:solidFill>
                <a:schemeClr val="dk1"/>
              </a:solidFill>
              <a:latin typeface="Arial"/>
              <a:ea typeface="Arial"/>
              <a:cs typeface="Arial"/>
              <a:sym typeface="Arial"/>
            </a:endParaRPr>
          </a:p>
        </p:txBody>
      </p:sp>
      <p:sp>
        <p:nvSpPr>
          <p:cNvPr id="1232" name="Google Shape;1232;p28"/>
          <p:cNvSpPr/>
          <p:nvPr/>
        </p:nvSpPr>
        <p:spPr>
          <a:xfrm>
            <a:off x="1" y="898339"/>
            <a:ext cx="9143999"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2000" b="1" i="0" u="none" strike="noStrike" cap="none">
                <a:solidFill>
                  <a:srgbClr val="0066FF"/>
                </a:solidFill>
                <a:latin typeface="Arial"/>
                <a:ea typeface="Arial"/>
                <a:cs typeface="Arial"/>
                <a:sym typeface="Arial"/>
              </a:rPr>
              <a:t>Dyeing methods</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36"/>
        <p:cNvGrpSpPr/>
        <p:nvPr/>
      </p:nvGrpSpPr>
      <p:grpSpPr>
        <a:xfrm>
          <a:off x="0" y="0"/>
          <a:ext cx="0" cy="0"/>
          <a:chOff x="0" y="0"/>
          <a:chExt cx="0" cy="0"/>
        </a:xfrm>
      </p:grpSpPr>
      <p:sp>
        <p:nvSpPr>
          <p:cNvPr id="1237" name="Google Shape;1237;p29"/>
          <p:cNvSpPr txBox="1">
            <a:spLocks noGrp="1"/>
          </p:cNvSpPr>
          <p:nvPr>
            <p:ph type="title"/>
          </p:nvPr>
        </p:nvSpPr>
        <p:spPr>
          <a:xfrm>
            <a:off x="0" y="438301"/>
            <a:ext cx="9144000" cy="391774"/>
          </a:xfrm>
          <a:prstGeom prst="rect">
            <a:avLst/>
          </a:prstGeom>
          <a:noFill/>
          <a:ln>
            <a:noFill/>
          </a:ln>
        </p:spPr>
        <p:txBody>
          <a:bodyPr spcFirstLastPara="1" wrap="square" lIns="0" tIns="9525" rIns="0" bIns="0" anchor="ctr" anchorCtr="0">
            <a:spAutoFit/>
          </a:bodyPr>
          <a:lstStyle/>
          <a:p>
            <a:pPr marL="9525" lvl="0" indent="0" algn="ctr" rtl="0">
              <a:lnSpc>
                <a:spcPct val="100000"/>
              </a:lnSpc>
              <a:spcBef>
                <a:spcPts val="75"/>
              </a:spcBef>
              <a:spcAft>
                <a:spcPts val="0"/>
              </a:spcAft>
              <a:buSzPts val="2800"/>
              <a:buNone/>
            </a:pPr>
            <a:r>
              <a:rPr lang="en-US" sz="2400">
                <a:solidFill>
                  <a:srgbClr val="327176"/>
                </a:solidFill>
                <a:latin typeface="Arial"/>
                <a:ea typeface="Arial"/>
                <a:cs typeface="Arial"/>
                <a:sym typeface="Arial"/>
              </a:rPr>
              <a:t>B- FABRIC DYEING</a:t>
            </a:r>
            <a:endParaRPr sz="2400">
              <a:solidFill>
                <a:srgbClr val="327176"/>
              </a:solidFill>
              <a:latin typeface="Arial"/>
              <a:ea typeface="Arial"/>
              <a:cs typeface="Arial"/>
              <a:sym typeface="Arial"/>
            </a:endParaRPr>
          </a:p>
        </p:txBody>
      </p:sp>
      <p:sp>
        <p:nvSpPr>
          <p:cNvPr id="1238" name="Google Shape;1238;p29"/>
          <p:cNvSpPr txBox="1"/>
          <p:nvPr/>
        </p:nvSpPr>
        <p:spPr>
          <a:xfrm>
            <a:off x="374572" y="1048958"/>
            <a:ext cx="4120309" cy="2615588"/>
          </a:xfrm>
          <a:prstGeom prst="rect">
            <a:avLst/>
          </a:prstGeom>
          <a:noFill/>
          <a:ln>
            <a:noFill/>
          </a:ln>
        </p:spPr>
        <p:txBody>
          <a:bodyPr spcFirstLastPara="1" wrap="square" lIns="0" tIns="5700" rIns="0" bIns="0" anchor="t" anchorCtr="0">
            <a:spAutoFit/>
          </a:bodyPr>
          <a:lstStyle/>
          <a:p>
            <a:pPr marL="9525" marR="3810" lvl="0" indent="0" algn="just" rtl="0">
              <a:lnSpc>
                <a:spcPct val="101400"/>
              </a:lnSpc>
              <a:spcBef>
                <a:spcPts val="0"/>
              </a:spcBef>
              <a:spcAft>
                <a:spcPts val="0"/>
              </a:spcAft>
              <a:buNone/>
            </a:pPr>
            <a:r>
              <a:rPr lang="en-US" sz="1300" b="1" i="0" u="none" strike="noStrike" cap="none">
                <a:solidFill>
                  <a:schemeClr val="dk1"/>
                </a:solidFill>
                <a:latin typeface="Arial"/>
                <a:ea typeface="Arial"/>
                <a:cs typeface="Arial"/>
                <a:sym typeface="Arial"/>
              </a:rPr>
              <a:t>Cellulosic Fabric Dyeing </a:t>
            </a:r>
            <a:r>
              <a:rPr lang="en-US" sz="1300" b="0" i="0" u="none" strike="noStrike" cap="none">
                <a:solidFill>
                  <a:schemeClr val="dk1"/>
                </a:solidFill>
                <a:latin typeface="Arial"/>
                <a:ea typeface="Arial"/>
                <a:cs typeface="Arial"/>
                <a:sym typeface="Arial"/>
              </a:rPr>
              <a:t>(Cotton, Viscose, lyocell, linen, hemp etc.)</a:t>
            </a:r>
            <a:endParaRPr sz="1300" b="0" i="0" u="none" strike="noStrike" cap="none">
              <a:solidFill>
                <a:schemeClr val="dk1"/>
              </a:solidFill>
              <a:latin typeface="Arial"/>
              <a:ea typeface="Arial"/>
              <a:cs typeface="Arial"/>
              <a:sym typeface="Arial"/>
            </a:endParaRPr>
          </a:p>
          <a:p>
            <a:pPr marL="638175" marR="0" lvl="1" indent="-285750" algn="just" rtl="0">
              <a:lnSpc>
                <a:spcPct val="100000"/>
              </a:lnSpc>
              <a:spcBef>
                <a:spcPts val="375"/>
              </a:spcBef>
              <a:spcAft>
                <a:spcPts val="0"/>
              </a:spcAft>
              <a:buClr>
                <a:srgbClr val="000000"/>
              </a:buClr>
              <a:buSzPts val="1300"/>
              <a:buFont typeface="Arial"/>
              <a:buChar char="•"/>
            </a:pPr>
            <a:r>
              <a:rPr lang="en-US" sz="1300" b="0" i="0" u="none" strike="noStrike" cap="none">
                <a:solidFill>
                  <a:schemeClr val="dk1"/>
                </a:solidFill>
                <a:latin typeface="Arial"/>
                <a:ea typeface="Arial"/>
                <a:cs typeface="Arial"/>
                <a:sym typeface="Arial"/>
              </a:rPr>
              <a:t>Reactive Dyes</a:t>
            </a:r>
            <a:endParaRPr sz="1300" b="0" i="0" u="none" strike="noStrike" cap="none">
              <a:solidFill>
                <a:schemeClr val="dk1"/>
              </a:solidFill>
              <a:latin typeface="Arial"/>
              <a:ea typeface="Arial"/>
              <a:cs typeface="Arial"/>
              <a:sym typeface="Arial"/>
            </a:endParaRPr>
          </a:p>
          <a:p>
            <a:pPr marL="638175" marR="203834" lvl="1" indent="-285750" algn="just" rtl="0">
              <a:lnSpc>
                <a:spcPct val="100000"/>
              </a:lnSpc>
              <a:spcBef>
                <a:spcPts val="379"/>
              </a:spcBef>
              <a:spcAft>
                <a:spcPts val="0"/>
              </a:spcAft>
              <a:buClr>
                <a:srgbClr val="000000"/>
              </a:buClr>
              <a:buSzPts val="1300"/>
              <a:buFont typeface="Arial"/>
              <a:buChar char="•"/>
            </a:pPr>
            <a:r>
              <a:rPr lang="en-US" sz="1300" b="0" i="0" u="none" strike="noStrike" cap="none">
                <a:solidFill>
                  <a:schemeClr val="dk1"/>
                </a:solidFill>
                <a:latin typeface="Arial"/>
                <a:ea typeface="Arial"/>
                <a:cs typeface="Arial"/>
                <a:sym typeface="Arial"/>
              </a:rPr>
              <a:t>Temperature Required around 65 deg C for which machines work at atmospheric pressure</a:t>
            </a:r>
            <a:endParaRPr sz="1300" b="0" i="0" u="none" strike="noStrike" cap="none">
              <a:solidFill>
                <a:schemeClr val="dk1"/>
              </a:solidFill>
              <a:latin typeface="Arial"/>
              <a:ea typeface="Arial"/>
              <a:cs typeface="Arial"/>
              <a:sym typeface="Arial"/>
            </a:endParaRPr>
          </a:p>
          <a:p>
            <a:pPr marL="9525" marR="0" lvl="0" indent="0" algn="just" rtl="0">
              <a:lnSpc>
                <a:spcPct val="100000"/>
              </a:lnSpc>
              <a:spcBef>
                <a:spcPts val="4"/>
              </a:spcBef>
              <a:spcAft>
                <a:spcPts val="0"/>
              </a:spcAft>
              <a:buNone/>
            </a:pPr>
            <a:endParaRPr sz="1300" b="0" i="0" u="none" strike="noStrike" cap="none">
              <a:solidFill>
                <a:schemeClr val="dk1"/>
              </a:solidFill>
              <a:latin typeface="Arial"/>
              <a:ea typeface="Arial"/>
              <a:cs typeface="Arial"/>
              <a:sym typeface="Arial"/>
            </a:endParaRPr>
          </a:p>
          <a:p>
            <a:pPr marL="9525" marR="0" lvl="0" indent="0" algn="just" rtl="0">
              <a:lnSpc>
                <a:spcPct val="100000"/>
              </a:lnSpc>
              <a:spcBef>
                <a:spcPts val="4"/>
              </a:spcBef>
              <a:spcAft>
                <a:spcPts val="0"/>
              </a:spcAft>
              <a:buNone/>
            </a:pPr>
            <a:r>
              <a:rPr lang="en-US" sz="1300" b="1" i="0" u="none" strike="noStrike" cap="none">
                <a:solidFill>
                  <a:schemeClr val="dk1"/>
                </a:solidFill>
                <a:latin typeface="Arial"/>
                <a:ea typeface="Arial"/>
                <a:cs typeface="Arial"/>
                <a:sym typeface="Arial"/>
              </a:rPr>
              <a:t>Synthetic Fabric / Blended </a:t>
            </a:r>
            <a:r>
              <a:rPr lang="en-US" sz="1300" b="0" i="0" u="none" strike="noStrike" cap="none">
                <a:solidFill>
                  <a:schemeClr val="dk1"/>
                </a:solidFill>
                <a:latin typeface="Arial"/>
                <a:ea typeface="Arial"/>
                <a:cs typeface="Arial"/>
                <a:sym typeface="Arial"/>
              </a:rPr>
              <a:t>(Polyester, PC, Nylon etc.)</a:t>
            </a:r>
            <a:endParaRPr sz="1300" b="0" i="0" u="none" strike="noStrike" cap="none">
              <a:solidFill>
                <a:schemeClr val="dk1"/>
              </a:solidFill>
              <a:latin typeface="Arial"/>
              <a:ea typeface="Arial"/>
              <a:cs typeface="Arial"/>
              <a:sym typeface="Arial"/>
            </a:endParaRPr>
          </a:p>
          <a:p>
            <a:pPr marL="638175" marR="0" lvl="1" indent="-285750" algn="just" rtl="0">
              <a:lnSpc>
                <a:spcPct val="100000"/>
              </a:lnSpc>
              <a:spcBef>
                <a:spcPts val="390"/>
              </a:spcBef>
              <a:spcAft>
                <a:spcPts val="0"/>
              </a:spcAft>
              <a:buClr>
                <a:srgbClr val="000000"/>
              </a:buClr>
              <a:buSzPts val="1300"/>
              <a:buFont typeface="Arial"/>
              <a:buChar char="•"/>
            </a:pPr>
            <a:r>
              <a:rPr lang="en-US" sz="1300" b="0" i="0" u="none" strike="noStrike" cap="none">
                <a:solidFill>
                  <a:schemeClr val="dk1"/>
                </a:solidFill>
                <a:latin typeface="Arial"/>
                <a:ea typeface="Arial"/>
                <a:cs typeface="Arial"/>
                <a:sym typeface="Arial"/>
              </a:rPr>
              <a:t>Disperse Dyes</a:t>
            </a:r>
            <a:endParaRPr sz="1300" b="0" i="0" u="none" strike="noStrike" cap="none">
              <a:solidFill>
                <a:schemeClr val="dk1"/>
              </a:solidFill>
              <a:latin typeface="Arial"/>
              <a:ea typeface="Arial"/>
              <a:cs typeface="Arial"/>
              <a:sym typeface="Arial"/>
            </a:endParaRPr>
          </a:p>
          <a:p>
            <a:pPr marL="638175" marR="150495" lvl="1" indent="-285750" algn="just" rtl="0">
              <a:lnSpc>
                <a:spcPct val="100000"/>
              </a:lnSpc>
              <a:spcBef>
                <a:spcPts val="375"/>
              </a:spcBef>
              <a:spcAft>
                <a:spcPts val="0"/>
              </a:spcAft>
              <a:buClr>
                <a:srgbClr val="000000"/>
              </a:buClr>
              <a:buSzPts val="1300"/>
              <a:buFont typeface="Arial"/>
              <a:buChar char="•"/>
            </a:pPr>
            <a:r>
              <a:rPr lang="en-US" sz="1300" b="0" i="0" u="none" strike="noStrike" cap="none">
                <a:solidFill>
                  <a:schemeClr val="dk1"/>
                </a:solidFill>
                <a:latin typeface="Arial"/>
                <a:ea typeface="Arial"/>
                <a:cs typeface="Arial"/>
                <a:sym typeface="Arial"/>
              </a:rPr>
              <a:t>Temperature Required Above 100 deg C for which machines work above atmospheric pressure</a:t>
            </a:r>
            <a:endParaRPr sz="1300" b="0" i="0" u="none" strike="noStrike" cap="none">
              <a:solidFill>
                <a:schemeClr val="dk1"/>
              </a:solidFill>
              <a:latin typeface="Arial"/>
              <a:ea typeface="Arial"/>
              <a:cs typeface="Arial"/>
              <a:sym typeface="Arial"/>
            </a:endParaRPr>
          </a:p>
        </p:txBody>
      </p:sp>
      <p:sp>
        <p:nvSpPr>
          <p:cNvPr id="1239" name="Google Shape;1239;p29"/>
          <p:cNvSpPr txBox="1"/>
          <p:nvPr/>
        </p:nvSpPr>
        <p:spPr>
          <a:xfrm>
            <a:off x="4616067" y="964792"/>
            <a:ext cx="4120309" cy="4178708"/>
          </a:xfrm>
          <a:prstGeom prst="rect">
            <a:avLst/>
          </a:prstGeom>
          <a:noFill/>
          <a:ln>
            <a:noFill/>
          </a:ln>
        </p:spPr>
        <p:txBody>
          <a:bodyPr spcFirstLastPara="1" wrap="square" lIns="0" tIns="84450" rIns="0" bIns="0" anchor="t" anchorCtr="0">
            <a:spAutoFit/>
          </a:bodyPr>
          <a:lstStyle/>
          <a:p>
            <a:pPr marL="12700" marR="0" lvl="0" indent="0" algn="just" rtl="0">
              <a:lnSpc>
                <a:spcPct val="100000"/>
              </a:lnSpc>
              <a:spcBef>
                <a:spcPts val="0"/>
              </a:spcBef>
              <a:spcAft>
                <a:spcPts val="0"/>
              </a:spcAft>
              <a:buNone/>
            </a:pPr>
            <a:r>
              <a:rPr lang="en-US" sz="1300" b="1" i="0" u="none" strike="noStrike" cap="none">
                <a:solidFill>
                  <a:schemeClr val="dk1"/>
                </a:solidFill>
                <a:latin typeface="Arial"/>
                <a:ea typeface="Arial"/>
                <a:cs typeface="Arial"/>
                <a:sym typeface="Arial"/>
              </a:rPr>
              <a:t>Batch/Discontinuous</a:t>
            </a:r>
            <a:endParaRPr sz="1300" b="1" i="0" u="none" strike="noStrike" cap="none">
              <a:solidFill>
                <a:schemeClr val="dk1"/>
              </a:solidFill>
              <a:latin typeface="Arial"/>
              <a:ea typeface="Arial"/>
              <a:cs typeface="Arial"/>
              <a:sym typeface="Arial"/>
            </a:endParaRPr>
          </a:p>
          <a:p>
            <a:pPr marL="755650" marR="0" lvl="1" indent="-285750" algn="just" rtl="0">
              <a:lnSpc>
                <a:spcPct val="100000"/>
              </a:lnSpc>
              <a:spcBef>
                <a:spcPts val="515"/>
              </a:spcBef>
              <a:spcAft>
                <a:spcPts val="0"/>
              </a:spcAft>
              <a:buClr>
                <a:srgbClr val="000000"/>
              </a:buClr>
              <a:buSzPts val="1300"/>
              <a:buFont typeface="Arial"/>
              <a:buChar char="•"/>
            </a:pPr>
            <a:r>
              <a:rPr lang="en-US" sz="1300" b="0" i="0" u="none" strike="noStrike" cap="none">
                <a:solidFill>
                  <a:schemeClr val="dk1"/>
                </a:solidFill>
                <a:latin typeface="Arial"/>
                <a:ea typeface="Arial"/>
                <a:cs typeface="Arial"/>
                <a:sym typeface="Arial"/>
              </a:rPr>
              <a:t>Open Width form Dyeing: Open Jiggers and Pressure Jiggers, Beam,</a:t>
            </a:r>
            <a:endParaRPr sz="1300" b="0" i="0" u="none" strike="noStrike" cap="none">
              <a:solidFill>
                <a:schemeClr val="dk1"/>
              </a:solidFill>
              <a:latin typeface="Arial"/>
              <a:ea typeface="Arial"/>
              <a:cs typeface="Arial"/>
              <a:sym typeface="Arial"/>
            </a:endParaRPr>
          </a:p>
          <a:p>
            <a:pPr marL="755650" marR="0" lvl="1" indent="-285750" algn="just" rtl="0">
              <a:lnSpc>
                <a:spcPct val="100000"/>
              </a:lnSpc>
              <a:spcBef>
                <a:spcPts val="470"/>
              </a:spcBef>
              <a:spcAft>
                <a:spcPts val="0"/>
              </a:spcAft>
              <a:buClr>
                <a:srgbClr val="000000"/>
              </a:buClr>
              <a:buSzPts val="1300"/>
              <a:buFont typeface="Arial"/>
              <a:buChar char="•"/>
            </a:pPr>
            <a:r>
              <a:rPr lang="en-US" sz="1300" b="0" i="0" u="none" strike="noStrike" cap="none">
                <a:solidFill>
                  <a:schemeClr val="dk1"/>
                </a:solidFill>
                <a:latin typeface="Arial"/>
                <a:ea typeface="Arial"/>
                <a:cs typeface="Arial"/>
                <a:sym typeface="Arial"/>
              </a:rPr>
              <a:t>Rope form Dyeing: Jets, Winches, Soft flow machines / HT machines (Knitted fabric)</a:t>
            </a:r>
            <a:endParaRPr sz="1300" b="0" i="0" u="none" strike="noStrike" cap="none">
              <a:solidFill>
                <a:schemeClr val="dk1"/>
              </a:solidFill>
              <a:latin typeface="Arial"/>
              <a:ea typeface="Arial"/>
              <a:cs typeface="Arial"/>
              <a:sym typeface="Arial"/>
            </a:endParaRPr>
          </a:p>
          <a:p>
            <a:pPr marL="12700" marR="0" lvl="0" indent="0" algn="just" rtl="0">
              <a:lnSpc>
                <a:spcPct val="100000"/>
              </a:lnSpc>
              <a:spcBef>
                <a:spcPts val="484"/>
              </a:spcBef>
              <a:spcAft>
                <a:spcPts val="0"/>
              </a:spcAft>
              <a:buNone/>
            </a:pPr>
            <a:r>
              <a:rPr lang="en-US" sz="1300" b="1" i="0" u="none" strike="noStrike" cap="none">
                <a:solidFill>
                  <a:schemeClr val="dk1"/>
                </a:solidFill>
                <a:latin typeface="Arial"/>
                <a:ea typeface="Arial"/>
                <a:cs typeface="Arial"/>
                <a:sym typeface="Arial"/>
              </a:rPr>
              <a:t>Semi Continuous</a:t>
            </a:r>
            <a:endParaRPr sz="1300" b="1" i="0" u="none" strike="noStrike" cap="none">
              <a:solidFill>
                <a:schemeClr val="dk1"/>
              </a:solidFill>
              <a:latin typeface="Arial"/>
              <a:ea typeface="Arial"/>
              <a:cs typeface="Arial"/>
              <a:sym typeface="Arial"/>
            </a:endParaRPr>
          </a:p>
          <a:p>
            <a:pPr marL="755650" marR="0" lvl="1" indent="-285750" algn="just" rtl="0">
              <a:lnSpc>
                <a:spcPct val="100000"/>
              </a:lnSpc>
              <a:spcBef>
                <a:spcPts val="490"/>
              </a:spcBef>
              <a:spcAft>
                <a:spcPts val="0"/>
              </a:spcAft>
              <a:buClr>
                <a:srgbClr val="000000"/>
              </a:buClr>
              <a:buSzPts val="1300"/>
              <a:buFont typeface="Arial"/>
              <a:buChar char="•"/>
            </a:pPr>
            <a:r>
              <a:rPr lang="en-US" sz="1300" b="0" i="0" u="none" strike="noStrike" cap="none">
                <a:solidFill>
                  <a:schemeClr val="dk1"/>
                </a:solidFill>
                <a:latin typeface="Arial"/>
                <a:ea typeface="Arial"/>
                <a:cs typeface="Arial"/>
                <a:sym typeface="Arial"/>
              </a:rPr>
              <a:t>Pad Batch / Cold Pad Batch (CPB) (For Cellulosic Materials and alternative to reactive dyeing)</a:t>
            </a:r>
            <a:endParaRPr sz="1300" b="0" i="0" u="none" strike="noStrike" cap="none">
              <a:solidFill>
                <a:schemeClr val="dk1"/>
              </a:solidFill>
              <a:latin typeface="Arial"/>
              <a:ea typeface="Arial"/>
              <a:cs typeface="Arial"/>
              <a:sym typeface="Arial"/>
            </a:endParaRPr>
          </a:p>
          <a:p>
            <a:pPr marL="755650" marR="0" lvl="1" indent="-285750" algn="just" rtl="0">
              <a:lnSpc>
                <a:spcPct val="100000"/>
              </a:lnSpc>
              <a:spcBef>
                <a:spcPts val="470"/>
              </a:spcBef>
              <a:spcAft>
                <a:spcPts val="0"/>
              </a:spcAft>
              <a:buClr>
                <a:srgbClr val="000000"/>
              </a:buClr>
              <a:buSzPts val="1300"/>
              <a:buFont typeface="Arial"/>
              <a:buChar char="•"/>
            </a:pPr>
            <a:r>
              <a:rPr lang="en-US" sz="1300" b="0" i="0" u="none" strike="noStrike" cap="none">
                <a:solidFill>
                  <a:schemeClr val="dk1"/>
                </a:solidFill>
                <a:latin typeface="Arial"/>
                <a:ea typeface="Arial"/>
                <a:cs typeface="Arial"/>
                <a:sym typeface="Arial"/>
              </a:rPr>
              <a:t>Pad Jig</a:t>
            </a:r>
            <a:endParaRPr sz="1300" b="0" i="0" u="none" strike="noStrike" cap="none">
              <a:solidFill>
                <a:schemeClr val="dk1"/>
              </a:solidFill>
              <a:latin typeface="Arial"/>
              <a:ea typeface="Arial"/>
              <a:cs typeface="Arial"/>
              <a:sym typeface="Arial"/>
            </a:endParaRPr>
          </a:p>
          <a:p>
            <a:pPr marL="755650" marR="0" lvl="1" indent="-285750" algn="just" rtl="0">
              <a:lnSpc>
                <a:spcPct val="100000"/>
              </a:lnSpc>
              <a:spcBef>
                <a:spcPts val="335"/>
              </a:spcBef>
              <a:spcAft>
                <a:spcPts val="0"/>
              </a:spcAft>
              <a:buClr>
                <a:srgbClr val="000000"/>
              </a:buClr>
              <a:buSzPts val="1300"/>
              <a:buFont typeface="Arial"/>
              <a:buChar char="•"/>
            </a:pPr>
            <a:r>
              <a:rPr lang="en-US" sz="1300" b="0" i="0" u="none" strike="noStrike" cap="none">
                <a:solidFill>
                  <a:schemeClr val="dk1"/>
                </a:solidFill>
                <a:latin typeface="Arial"/>
                <a:ea typeface="Arial"/>
                <a:cs typeface="Arial"/>
                <a:sym typeface="Arial"/>
              </a:rPr>
              <a:t>Pad Roll</a:t>
            </a:r>
            <a:endParaRPr sz="1300" b="0" i="0" u="none" strike="noStrike" cap="none">
              <a:solidFill>
                <a:schemeClr val="dk1"/>
              </a:solidFill>
              <a:latin typeface="Arial"/>
              <a:ea typeface="Arial"/>
              <a:cs typeface="Arial"/>
              <a:sym typeface="Arial"/>
            </a:endParaRPr>
          </a:p>
          <a:p>
            <a:pPr marL="12700" marR="0" lvl="0" indent="0" algn="just" rtl="0">
              <a:lnSpc>
                <a:spcPct val="100000"/>
              </a:lnSpc>
              <a:spcBef>
                <a:spcPts val="545"/>
              </a:spcBef>
              <a:spcAft>
                <a:spcPts val="0"/>
              </a:spcAft>
              <a:buNone/>
            </a:pPr>
            <a:r>
              <a:rPr lang="en-US" sz="1300" b="1" i="0" u="none" strike="noStrike" cap="none">
                <a:solidFill>
                  <a:schemeClr val="dk1"/>
                </a:solidFill>
                <a:latin typeface="Arial"/>
                <a:ea typeface="Arial"/>
                <a:cs typeface="Arial"/>
                <a:sym typeface="Arial"/>
              </a:rPr>
              <a:t>Continuous</a:t>
            </a:r>
            <a:endParaRPr sz="1300" b="1" i="0" u="none" strike="noStrike" cap="none">
              <a:solidFill>
                <a:schemeClr val="dk1"/>
              </a:solidFill>
              <a:latin typeface="Arial"/>
              <a:ea typeface="Arial"/>
              <a:cs typeface="Arial"/>
              <a:sym typeface="Arial"/>
            </a:endParaRPr>
          </a:p>
          <a:p>
            <a:pPr marL="755650" marR="0" lvl="1" indent="-285750" algn="just" rtl="0">
              <a:lnSpc>
                <a:spcPct val="100000"/>
              </a:lnSpc>
              <a:spcBef>
                <a:spcPts val="415"/>
              </a:spcBef>
              <a:spcAft>
                <a:spcPts val="0"/>
              </a:spcAft>
              <a:buClr>
                <a:srgbClr val="000000"/>
              </a:buClr>
              <a:buSzPts val="1300"/>
              <a:buFont typeface="Arial"/>
              <a:buChar char="•"/>
            </a:pPr>
            <a:r>
              <a:rPr lang="en-US" sz="1300" b="0" i="0" u="none" strike="noStrike" cap="none">
                <a:solidFill>
                  <a:schemeClr val="dk1"/>
                </a:solidFill>
                <a:latin typeface="Arial"/>
                <a:ea typeface="Arial"/>
                <a:cs typeface="Arial"/>
                <a:sym typeface="Arial"/>
              </a:rPr>
              <a:t>Chemical Steam Pad</a:t>
            </a:r>
            <a:endParaRPr sz="1300" b="0" i="0" u="none" strike="noStrike" cap="none">
              <a:solidFill>
                <a:schemeClr val="dk1"/>
              </a:solidFill>
              <a:latin typeface="Arial"/>
              <a:ea typeface="Arial"/>
              <a:cs typeface="Arial"/>
              <a:sym typeface="Arial"/>
            </a:endParaRPr>
          </a:p>
          <a:p>
            <a:pPr marL="755650" marR="0" lvl="1" indent="-285750" algn="just" rtl="0">
              <a:lnSpc>
                <a:spcPct val="100000"/>
              </a:lnSpc>
              <a:spcBef>
                <a:spcPts val="434"/>
              </a:spcBef>
              <a:spcAft>
                <a:spcPts val="0"/>
              </a:spcAft>
              <a:buClr>
                <a:srgbClr val="000000"/>
              </a:buClr>
              <a:buSzPts val="1300"/>
              <a:buFont typeface="Arial"/>
              <a:buChar char="•"/>
            </a:pPr>
            <a:r>
              <a:rPr lang="en-US" sz="1300" b="0" i="0" u="none" strike="noStrike" cap="none">
                <a:solidFill>
                  <a:schemeClr val="dk1"/>
                </a:solidFill>
                <a:latin typeface="Arial"/>
                <a:ea typeface="Arial"/>
                <a:cs typeface="Arial"/>
                <a:sym typeface="Arial"/>
              </a:rPr>
              <a:t>Pad Dry Steam (PDS)</a:t>
            </a:r>
            <a:endParaRPr sz="1300" b="0" i="0" u="none" strike="noStrike" cap="none">
              <a:solidFill>
                <a:schemeClr val="dk1"/>
              </a:solidFill>
              <a:latin typeface="Arial"/>
              <a:ea typeface="Arial"/>
              <a:cs typeface="Arial"/>
              <a:sym typeface="Arial"/>
            </a:endParaRPr>
          </a:p>
          <a:p>
            <a:pPr marL="755650" marR="0" lvl="1" indent="-285750" algn="just" rtl="0">
              <a:lnSpc>
                <a:spcPct val="100000"/>
              </a:lnSpc>
              <a:spcBef>
                <a:spcPts val="430"/>
              </a:spcBef>
              <a:spcAft>
                <a:spcPts val="0"/>
              </a:spcAft>
              <a:buClr>
                <a:srgbClr val="000000"/>
              </a:buClr>
              <a:buSzPts val="1300"/>
              <a:buFont typeface="Arial"/>
              <a:buChar char="•"/>
            </a:pPr>
            <a:r>
              <a:rPr lang="en-US" sz="1300" b="0" i="0" u="none" strike="noStrike" cap="none">
                <a:solidFill>
                  <a:schemeClr val="dk1"/>
                </a:solidFill>
                <a:latin typeface="Arial"/>
                <a:ea typeface="Arial"/>
                <a:cs typeface="Arial"/>
                <a:sym typeface="Arial"/>
              </a:rPr>
              <a:t>Pad Dry Pad Steam (PDPS)</a:t>
            </a:r>
            <a:endParaRPr sz="1300" b="0" i="0" u="none" strike="noStrike" cap="none">
              <a:solidFill>
                <a:schemeClr val="dk1"/>
              </a:solidFill>
              <a:latin typeface="Arial"/>
              <a:ea typeface="Arial"/>
              <a:cs typeface="Arial"/>
              <a:sym typeface="Arial"/>
            </a:endParaRPr>
          </a:p>
          <a:p>
            <a:pPr marL="755650" marR="0" lvl="1" indent="-285750" algn="just" rtl="0">
              <a:lnSpc>
                <a:spcPct val="100000"/>
              </a:lnSpc>
              <a:spcBef>
                <a:spcPts val="455"/>
              </a:spcBef>
              <a:spcAft>
                <a:spcPts val="0"/>
              </a:spcAft>
              <a:buClr>
                <a:srgbClr val="000000"/>
              </a:buClr>
              <a:buSzPts val="1300"/>
              <a:buFont typeface="Arial"/>
              <a:buChar char="•"/>
            </a:pPr>
            <a:r>
              <a:rPr lang="en-US" sz="1300" b="0" i="0" u="none" strike="noStrike" cap="none">
                <a:solidFill>
                  <a:schemeClr val="dk1"/>
                </a:solidFill>
                <a:latin typeface="Arial"/>
                <a:ea typeface="Arial"/>
                <a:cs typeface="Arial"/>
                <a:sym typeface="Arial"/>
              </a:rPr>
              <a:t>Pad Dry Cure (PDC)</a:t>
            </a:r>
            <a:endParaRPr sz="1300" b="0" i="0" u="none" strike="noStrike" cap="none">
              <a:solidFill>
                <a:schemeClr val="dk1"/>
              </a:solidFill>
              <a:latin typeface="Arial"/>
              <a:ea typeface="Arial"/>
              <a:cs typeface="Arial"/>
              <a:sym typeface="Arial"/>
            </a:endParaRPr>
          </a:p>
          <a:p>
            <a:pPr marL="755650" marR="0" lvl="1" indent="-285750" algn="just" rtl="0">
              <a:lnSpc>
                <a:spcPct val="100000"/>
              </a:lnSpc>
              <a:spcBef>
                <a:spcPts val="434"/>
              </a:spcBef>
              <a:spcAft>
                <a:spcPts val="0"/>
              </a:spcAft>
              <a:buClr>
                <a:srgbClr val="000000"/>
              </a:buClr>
              <a:buSzPts val="1300"/>
              <a:buFont typeface="Arial"/>
              <a:buChar char="•"/>
            </a:pPr>
            <a:r>
              <a:rPr lang="en-US" sz="1300" b="0" i="0" u="none" strike="noStrike" cap="none">
                <a:solidFill>
                  <a:schemeClr val="dk1"/>
                </a:solidFill>
                <a:latin typeface="Arial"/>
                <a:ea typeface="Arial"/>
                <a:cs typeface="Arial"/>
                <a:sym typeface="Arial"/>
              </a:rPr>
              <a:t>Pad Thermosol Dyeing</a:t>
            </a:r>
            <a:endParaRPr sz="1300" b="0" i="0" u="none" strike="noStrike" cap="none">
              <a:solidFill>
                <a:schemeClr val="dk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p3"/>
          <p:cNvSpPr txBox="1">
            <a:spLocks noGrp="1"/>
          </p:cNvSpPr>
          <p:nvPr>
            <p:ph type="body" idx="1"/>
          </p:nvPr>
        </p:nvSpPr>
        <p:spPr>
          <a:xfrm>
            <a:off x="457200" y="1587784"/>
            <a:ext cx="7734300" cy="2270840"/>
          </a:xfrm>
          <a:prstGeom prst="rect">
            <a:avLst/>
          </a:prstGeom>
          <a:noFill/>
          <a:ln>
            <a:noFill/>
          </a:ln>
        </p:spPr>
        <p:txBody>
          <a:bodyPr spcFirstLastPara="1" wrap="square" lIns="91425" tIns="91425" rIns="91425" bIns="91425" anchor="t" anchorCtr="0">
            <a:normAutofit/>
          </a:bodyPr>
          <a:lstStyle/>
          <a:p>
            <a:pPr marL="716280" lvl="0" indent="-548640" algn="l" rtl="0">
              <a:lnSpc>
                <a:spcPct val="150000"/>
              </a:lnSpc>
              <a:spcBef>
                <a:spcPts val="0"/>
              </a:spcBef>
              <a:spcAft>
                <a:spcPts val="0"/>
              </a:spcAft>
              <a:buClr>
                <a:srgbClr val="327176"/>
              </a:buClr>
              <a:buSzPts val="2160"/>
              <a:buFont typeface="Arial"/>
              <a:buAutoNum type="romanUcPeriod"/>
            </a:pPr>
            <a:r>
              <a:rPr lang="en-US" sz="1800" b="1"/>
              <a:t>Introduction to the textile industry</a:t>
            </a:r>
            <a:endParaRPr sz="1800" b="1">
              <a:solidFill>
                <a:srgbClr val="327176"/>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
        <p:nvSpPr>
          <p:cNvPr id="1244" name="Google Shape;1244;p30"/>
          <p:cNvSpPr txBox="1">
            <a:spLocks noGrp="1"/>
          </p:cNvSpPr>
          <p:nvPr>
            <p:ph type="title"/>
          </p:nvPr>
        </p:nvSpPr>
        <p:spPr>
          <a:xfrm>
            <a:off x="1" y="423802"/>
            <a:ext cx="9143999" cy="391774"/>
          </a:xfrm>
          <a:prstGeom prst="rect">
            <a:avLst/>
          </a:prstGeom>
          <a:noFill/>
          <a:ln>
            <a:noFill/>
          </a:ln>
        </p:spPr>
        <p:txBody>
          <a:bodyPr spcFirstLastPara="1" wrap="square" lIns="0" tIns="9525" rIns="0" bIns="0" anchor="ctr" anchorCtr="0">
            <a:spAutoFit/>
          </a:bodyPr>
          <a:lstStyle/>
          <a:p>
            <a:pPr marL="9525" lvl="0" indent="0" algn="ctr" rtl="0">
              <a:lnSpc>
                <a:spcPct val="100000"/>
              </a:lnSpc>
              <a:spcBef>
                <a:spcPts val="75"/>
              </a:spcBef>
              <a:spcAft>
                <a:spcPts val="0"/>
              </a:spcAft>
              <a:buSzPts val="2800"/>
              <a:buNone/>
            </a:pPr>
            <a:r>
              <a:rPr lang="en-US" sz="2400">
                <a:solidFill>
                  <a:srgbClr val="327176"/>
                </a:solidFill>
                <a:latin typeface="Arial"/>
                <a:ea typeface="Arial"/>
                <a:cs typeface="Arial"/>
                <a:sym typeface="Arial"/>
              </a:rPr>
              <a:t>DYEING– BASIC STEPS</a:t>
            </a:r>
            <a:endParaRPr sz="2400">
              <a:solidFill>
                <a:srgbClr val="327176"/>
              </a:solidFill>
              <a:latin typeface="Arial"/>
              <a:ea typeface="Arial"/>
              <a:cs typeface="Arial"/>
              <a:sym typeface="Arial"/>
            </a:endParaRPr>
          </a:p>
        </p:txBody>
      </p:sp>
      <p:sp>
        <p:nvSpPr>
          <p:cNvPr id="1245" name="Google Shape;1245;p30"/>
          <p:cNvSpPr txBox="1"/>
          <p:nvPr/>
        </p:nvSpPr>
        <p:spPr>
          <a:xfrm>
            <a:off x="440675" y="963131"/>
            <a:ext cx="8262649" cy="3260893"/>
          </a:xfrm>
          <a:prstGeom prst="rect">
            <a:avLst/>
          </a:prstGeom>
          <a:noFill/>
          <a:ln>
            <a:noFill/>
          </a:ln>
        </p:spPr>
        <p:txBody>
          <a:bodyPr spcFirstLastPara="1" wrap="square" lIns="0" tIns="57150" rIns="0" bIns="0" anchor="t" anchorCtr="0">
            <a:spAutoFit/>
          </a:bodyPr>
          <a:lstStyle/>
          <a:p>
            <a:pPr marL="9525" marR="0" lvl="0" indent="0" algn="just" rtl="0">
              <a:lnSpc>
                <a:spcPct val="100000"/>
              </a:lnSpc>
              <a:spcBef>
                <a:spcPts val="0"/>
              </a:spcBef>
              <a:spcAft>
                <a:spcPts val="0"/>
              </a:spcAft>
              <a:buNone/>
            </a:pPr>
            <a:r>
              <a:rPr lang="en-US" sz="1600" b="1" i="0" u="none" strike="noStrike" cap="none">
                <a:solidFill>
                  <a:schemeClr val="dk1"/>
                </a:solidFill>
                <a:latin typeface="Arial"/>
                <a:ea typeface="Arial"/>
                <a:cs typeface="Arial"/>
                <a:sym typeface="Arial"/>
              </a:rPr>
              <a:t>Step 1</a:t>
            </a:r>
            <a:endParaRPr sz="1600" b="0" i="0" u="none" strike="noStrike" cap="none">
              <a:solidFill>
                <a:schemeClr val="dk1"/>
              </a:solidFill>
              <a:latin typeface="Arial"/>
              <a:ea typeface="Arial"/>
              <a:cs typeface="Arial"/>
              <a:sym typeface="Arial"/>
            </a:endParaRPr>
          </a:p>
          <a:p>
            <a:pPr marL="638175" marR="35243" lvl="1" indent="-285750" algn="just" rtl="0">
              <a:lnSpc>
                <a:spcPct val="105000"/>
              </a:lnSpc>
              <a:spcBef>
                <a:spcPts val="229"/>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Colouring agents (mostly powder form, dye) dissolved in "dye liquor" according to a given recipe.</a:t>
            </a:r>
            <a:endParaRPr sz="1400" b="0" i="0" u="none" strike="noStrike" cap="none">
              <a:solidFill>
                <a:schemeClr val="dk1"/>
              </a:solidFill>
              <a:latin typeface="Arial"/>
              <a:ea typeface="Arial"/>
              <a:cs typeface="Arial"/>
              <a:sym typeface="Arial"/>
            </a:endParaRPr>
          </a:p>
          <a:p>
            <a:pPr marL="638175" marR="0" lvl="1" indent="-285750" algn="just" rtl="0">
              <a:lnSpc>
                <a:spcPct val="100000"/>
              </a:lnSpc>
              <a:spcBef>
                <a:spcPts val="269"/>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Dyestuffs diffuse from "liquor" to the substrate</a:t>
            </a:r>
            <a:endParaRPr sz="1400" b="0" i="0" u="none" strike="noStrike" cap="none">
              <a:solidFill>
                <a:schemeClr val="dk1"/>
              </a:solidFill>
              <a:latin typeface="Arial"/>
              <a:ea typeface="Arial"/>
              <a:cs typeface="Arial"/>
              <a:sym typeface="Arial"/>
            </a:endParaRPr>
          </a:p>
          <a:p>
            <a:pPr marL="9525" marR="0" lvl="0" indent="0" algn="just" rtl="0">
              <a:lnSpc>
                <a:spcPct val="100000"/>
              </a:lnSpc>
              <a:spcBef>
                <a:spcPts val="363"/>
              </a:spcBef>
              <a:spcAft>
                <a:spcPts val="0"/>
              </a:spcAft>
              <a:buNone/>
            </a:pPr>
            <a:r>
              <a:rPr lang="en-US" sz="1600" b="1" i="0" u="none" strike="noStrike" cap="none">
                <a:solidFill>
                  <a:schemeClr val="dk1"/>
                </a:solidFill>
                <a:latin typeface="Arial"/>
                <a:ea typeface="Arial"/>
                <a:cs typeface="Arial"/>
                <a:sym typeface="Arial"/>
              </a:rPr>
              <a:t>Step 2</a:t>
            </a:r>
            <a:endParaRPr sz="1600" b="0" i="0" u="none" strike="noStrike" cap="none">
              <a:solidFill>
                <a:schemeClr val="dk1"/>
              </a:solidFill>
              <a:latin typeface="Arial"/>
              <a:ea typeface="Arial"/>
              <a:cs typeface="Arial"/>
              <a:sym typeface="Arial"/>
            </a:endParaRPr>
          </a:p>
          <a:p>
            <a:pPr marL="638175" marR="153353" lvl="1" indent="-285750" algn="just" rtl="0">
              <a:lnSpc>
                <a:spcPct val="103699"/>
              </a:lnSpc>
              <a:spcBef>
                <a:spcPts val="176"/>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Dyestuff accumulates on the surface of the yarn/fabric =&gt; the question of the affinity of the dyestuff to the fibre</a:t>
            </a:r>
            <a:endParaRPr sz="1400" b="0" i="0" u="none" strike="noStrike" cap="none">
              <a:solidFill>
                <a:schemeClr val="dk1"/>
              </a:solidFill>
              <a:latin typeface="Arial"/>
              <a:ea typeface="Arial"/>
              <a:cs typeface="Arial"/>
              <a:sym typeface="Arial"/>
            </a:endParaRPr>
          </a:p>
          <a:p>
            <a:pPr marL="9525" marR="0" lvl="0" indent="0" algn="just" rtl="0">
              <a:lnSpc>
                <a:spcPct val="100000"/>
              </a:lnSpc>
              <a:spcBef>
                <a:spcPts val="363"/>
              </a:spcBef>
              <a:spcAft>
                <a:spcPts val="0"/>
              </a:spcAft>
              <a:buNone/>
            </a:pPr>
            <a:r>
              <a:rPr lang="en-US" sz="1600" b="1" i="0" u="none" strike="noStrike" cap="none">
                <a:solidFill>
                  <a:schemeClr val="dk1"/>
                </a:solidFill>
                <a:latin typeface="Arial"/>
                <a:ea typeface="Arial"/>
                <a:cs typeface="Arial"/>
                <a:sym typeface="Arial"/>
              </a:rPr>
              <a:t>Step 3</a:t>
            </a:r>
            <a:endParaRPr sz="1600" b="0" i="0" u="none" strike="noStrike" cap="none">
              <a:solidFill>
                <a:schemeClr val="dk1"/>
              </a:solidFill>
              <a:latin typeface="Arial"/>
              <a:ea typeface="Arial"/>
              <a:cs typeface="Arial"/>
              <a:sym typeface="Arial"/>
            </a:endParaRPr>
          </a:p>
          <a:p>
            <a:pPr marL="638175" marR="3810" lvl="1" indent="-285750" algn="just" rtl="0">
              <a:lnSpc>
                <a:spcPct val="101785"/>
              </a:lnSpc>
              <a:spcBef>
                <a:spcPts val="36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Penetration of the fibre with the dye (slower than surface accumulation) =&gt; prerequisite given for hydrophilic fibres (micropores); in the case of hydrophobic fibres =&gt; heating necessary (often over 100 degrees)</a:t>
            </a:r>
            <a:endParaRPr sz="1400" b="0" i="0" u="none" strike="noStrike" cap="none">
              <a:solidFill>
                <a:schemeClr val="dk1"/>
              </a:solidFill>
              <a:latin typeface="Arial"/>
              <a:ea typeface="Arial"/>
              <a:cs typeface="Arial"/>
              <a:sym typeface="Arial"/>
            </a:endParaRPr>
          </a:p>
          <a:p>
            <a:pPr marL="638175" marR="0" lvl="1" indent="-285750" algn="just" rtl="0">
              <a:lnSpc>
                <a:spcPct val="100000"/>
              </a:lnSpc>
              <a:spcBef>
                <a:spcPts val="236"/>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Addition of salts to overcome electrostatic surface barriers</a:t>
            </a:r>
            <a:endParaRPr sz="1400" b="0" i="0" u="none" strike="noStrike" cap="none">
              <a:solidFill>
                <a:schemeClr val="dk1"/>
              </a:solidFill>
              <a:latin typeface="Arial"/>
              <a:ea typeface="Arial"/>
              <a:cs typeface="Arial"/>
              <a:sym typeface="Arial"/>
            </a:endParaRPr>
          </a:p>
          <a:p>
            <a:pPr marL="9525" marR="0" lvl="0" indent="0" algn="just" rtl="0">
              <a:lnSpc>
                <a:spcPct val="100000"/>
              </a:lnSpc>
              <a:spcBef>
                <a:spcPts val="363"/>
              </a:spcBef>
              <a:spcAft>
                <a:spcPts val="0"/>
              </a:spcAft>
              <a:buNone/>
            </a:pPr>
            <a:r>
              <a:rPr lang="en-US" sz="1600" b="1" i="0" u="none" strike="noStrike" cap="none">
                <a:solidFill>
                  <a:schemeClr val="dk1"/>
                </a:solidFill>
                <a:latin typeface="Arial"/>
                <a:ea typeface="Arial"/>
                <a:cs typeface="Arial"/>
                <a:sym typeface="Arial"/>
              </a:rPr>
              <a:t>Step 4</a:t>
            </a:r>
            <a:endParaRPr sz="1600" b="0" i="0" u="none" strike="noStrike" cap="none">
              <a:solidFill>
                <a:schemeClr val="dk1"/>
              </a:solidFill>
              <a:latin typeface="Arial"/>
              <a:ea typeface="Arial"/>
              <a:cs typeface="Arial"/>
              <a:sym typeface="Arial"/>
            </a:endParaRPr>
          </a:p>
          <a:p>
            <a:pPr marL="638175" marR="0" lvl="1" indent="-285750" algn="just" rtl="0">
              <a:lnSpc>
                <a:spcPct val="100000"/>
              </a:lnSpc>
              <a:spcBef>
                <a:spcPts val="30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Fixation of dyestuffs (heat, auxiliaries)</a:t>
            </a:r>
            <a:endParaRPr sz="1400" b="0" i="0" u="none" strike="noStrike" cap="none">
              <a:solidFill>
                <a:schemeClr val="dk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49"/>
        <p:cNvGrpSpPr/>
        <p:nvPr/>
      </p:nvGrpSpPr>
      <p:grpSpPr>
        <a:xfrm>
          <a:off x="0" y="0"/>
          <a:ext cx="0" cy="0"/>
          <a:chOff x="0" y="0"/>
          <a:chExt cx="0" cy="0"/>
        </a:xfrm>
      </p:grpSpPr>
      <p:sp>
        <p:nvSpPr>
          <p:cNvPr id="1250" name="Google Shape;1250;p31"/>
          <p:cNvSpPr txBox="1">
            <a:spLocks noGrp="1"/>
          </p:cNvSpPr>
          <p:nvPr>
            <p:ph type="title"/>
          </p:nvPr>
        </p:nvSpPr>
        <p:spPr>
          <a:xfrm>
            <a:off x="0" y="439734"/>
            <a:ext cx="9144000" cy="391774"/>
          </a:xfrm>
          <a:prstGeom prst="rect">
            <a:avLst/>
          </a:prstGeom>
          <a:noFill/>
          <a:ln>
            <a:noFill/>
          </a:ln>
        </p:spPr>
        <p:txBody>
          <a:bodyPr spcFirstLastPara="1" wrap="square" lIns="0" tIns="9525" rIns="0" bIns="0" anchor="ctr" anchorCtr="0">
            <a:spAutoFit/>
          </a:bodyPr>
          <a:lstStyle/>
          <a:p>
            <a:pPr marL="9525" lvl="0" indent="0" algn="ctr" rtl="0">
              <a:lnSpc>
                <a:spcPct val="100000"/>
              </a:lnSpc>
              <a:spcBef>
                <a:spcPts val="75"/>
              </a:spcBef>
              <a:spcAft>
                <a:spcPts val="0"/>
              </a:spcAft>
              <a:buSzPts val="2800"/>
              <a:buNone/>
            </a:pPr>
            <a:r>
              <a:rPr lang="en-US" sz="2400">
                <a:solidFill>
                  <a:srgbClr val="327176"/>
                </a:solidFill>
                <a:latin typeface="Arial"/>
                <a:ea typeface="Arial"/>
                <a:cs typeface="Arial"/>
                <a:sym typeface="Arial"/>
              </a:rPr>
              <a:t>C- FABRIC PRINTING</a:t>
            </a:r>
            <a:endParaRPr sz="2400">
              <a:solidFill>
                <a:srgbClr val="327176"/>
              </a:solidFill>
              <a:latin typeface="Arial"/>
              <a:ea typeface="Arial"/>
              <a:cs typeface="Arial"/>
              <a:sym typeface="Arial"/>
            </a:endParaRPr>
          </a:p>
        </p:txBody>
      </p:sp>
      <p:sp>
        <p:nvSpPr>
          <p:cNvPr id="1251" name="Google Shape;1251;p31"/>
          <p:cNvSpPr txBox="1"/>
          <p:nvPr/>
        </p:nvSpPr>
        <p:spPr>
          <a:xfrm>
            <a:off x="499593" y="1095017"/>
            <a:ext cx="3433429" cy="1384257"/>
          </a:xfrm>
          <a:prstGeom prst="rect">
            <a:avLst/>
          </a:prstGeom>
          <a:noFill/>
          <a:ln>
            <a:noFill/>
          </a:ln>
        </p:spPr>
        <p:txBody>
          <a:bodyPr spcFirstLastPara="1" wrap="square" lIns="0" tIns="7125" rIns="0" bIns="0" anchor="t" anchorCtr="0">
            <a:spAutoFit/>
          </a:bodyPr>
          <a:lstStyle/>
          <a:p>
            <a:pPr marL="9525" marR="3810" lvl="0" indent="0" algn="just" rtl="0">
              <a:lnSpc>
                <a:spcPct val="100800"/>
              </a:lnSpc>
              <a:spcBef>
                <a:spcPts val="0"/>
              </a:spcBef>
              <a:spcAft>
                <a:spcPts val="0"/>
              </a:spcAft>
              <a:buNone/>
            </a:pPr>
            <a:r>
              <a:rPr lang="en-US" sz="1600" b="0" i="0" u="none" strike="noStrike" cap="none">
                <a:solidFill>
                  <a:schemeClr val="dk1"/>
                </a:solidFill>
                <a:latin typeface="Arial"/>
                <a:ea typeface="Arial"/>
                <a:cs typeface="Arial"/>
                <a:sym typeface="Arial"/>
              </a:rPr>
              <a:t>In industry, 03 types of machines are used for printing the fabric:</a:t>
            </a:r>
            <a:endParaRPr sz="1600" b="0" i="0" u="none" strike="noStrike" cap="none">
              <a:solidFill>
                <a:schemeClr val="dk1"/>
              </a:solidFill>
              <a:latin typeface="Arial"/>
              <a:ea typeface="Arial"/>
              <a:cs typeface="Arial"/>
              <a:sym typeface="Arial"/>
            </a:endParaRPr>
          </a:p>
          <a:p>
            <a:pPr marL="638175" marR="0" lvl="1" indent="-285750" algn="just" rtl="0">
              <a:lnSpc>
                <a:spcPct val="100000"/>
              </a:lnSpc>
              <a:spcBef>
                <a:spcPts val="390"/>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Rotary Printing</a:t>
            </a:r>
            <a:endParaRPr sz="1600" b="0" i="0" u="none" strike="noStrike" cap="none">
              <a:solidFill>
                <a:schemeClr val="dk1"/>
              </a:solidFill>
              <a:latin typeface="Arial"/>
              <a:ea typeface="Arial"/>
              <a:cs typeface="Arial"/>
              <a:sym typeface="Arial"/>
            </a:endParaRPr>
          </a:p>
          <a:p>
            <a:pPr marL="638175" marR="0" lvl="1" indent="-285750" algn="just" rtl="0">
              <a:lnSpc>
                <a:spcPct val="100000"/>
              </a:lnSpc>
              <a:spcBef>
                <a:spcPts val="379"/>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Flatbed / Panel Printing</a:t>
            </a:r>
            <a:endParaRPr sz="1600" b="0" i="0" u="none" strike="noStrike" cap="none">
              <a:solidFill>
                <a:schemeClr val="dk1"/>
              </a:solidFill>
              <a:latin typeface="Arial"/>
              <a:ea typeface="Arial"/>
              <a:cs typeface="Arial"/>
              <a:sym typeface="Arial"/>
            </a:endParaRPr>
          </a:p>
          <a:p>
            <a:pPr marL="638175" marR="0" lvl="1" indent="-285750" algn="just" rtl="0">
              <a:lnSpc>
                <a:spcPct val="100000"/>
              </a:lnSpc>
              <a:spcBef>
                <a:spcPts val="304"/>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Digital Printing</a:t>
            </a:r>
            <a:endParaRPr sz="1600" b="0" i="0" u="none" strike="noStrike" cap="none">
              <a:solidFill>
                <a:schemeClr val="dk1"/>
              </a:solidFill>
              <a:latin typeface="Arial"/>
              <a:ea typeface="Arial"/>
              <a:cs typeface="Arial"/>
              <a:sym typeface="Arial"/>
            </a:endParaRPr>
          </a:p>
        </p:txBody>
      </p:sp>
      <p:sp>
        <p:nvSpPr>
          <p:cNvPr id="1252" name="Google Shape;1252;p31"/>
          <p:cNvSpPr txBox="1"/>
          <p:nvPr/>
        </p:nvSpPr>
        <p:spPr>
          <a:xfrm>
            <a:off x="4120309" y="1001801"/>
            <a:ext cx="4627084" cy="3175869"/>
          </a:xfrm>
          <a:prstGeom prst="rect">
            <a:avLst/>
          </a:prstGeom>
          <a:noFill/>
          <a:ln>
            <a:noFill/>
          </a:ln>
        </p:spPr>
        <p:txBody>
          <a:bodyPr spcFirstLastPara="1" wrap="square" lIns="0" tIns="92075" rIns="0" bIns="0" anchor="t" anchorCtr="0">
            <a:spAutoFit/>
          </a:bodyPr>
          <a:lstStyle/>
          <a:p>
            <a:pPr marL="38100" marR="0" lvl="0" indent="0" algn="just" rtl="0">
              <a:lnSpc>
                <a:spcPct val="100000"/>
              </a:lnSpc>
              <a:spcBef>
                <a:spcPts val="0"/>
              </a:spcBef>
              <a:spcAft>
                <a:spcPts val="0"/>
              </a:spcAft>
              <a:buNone/>
            </a:pPr>
            <a:r>
              <a:rPr lang="en-US" sz="1600" b="0" i="0" u="none" strike="noStrike" cap="none">
                <a:solidFill>
                  <a:schemeClr val="dk1"/>
                </a:solidFill>
                <a:latin typeface="Arial"/>
                <a:ea typeface="Arial"/>
                <a:cs typeface="Arial"/>
                <a:sym typeface="Arial"/>
              </a:rPr>
              <a:t>Normally fabric is printed through two methods</a:t>
            </a:r>
            <a:endParaRPr sz="1600" b="0" i="0" u="none" strike="noStrike" cap="none">
              <a:solidFill>
                <a:schemeClr val="dk1"/>
              </a:solidFill>
              <a:latin typeface="Arial"/>
              <a:ea typeface="Arial"/>
              <a:cs typeface="Arial"/>
              <a:sym typeface="Arial"/>
            </a:endParaRPr>
          </a:p>
          <a:p>
            <a:pPr marL="781050" marR="43180" lvl="1" indent="-285750" algn="just" rtl="0">
              <a:lnSpc>
                <a:spcPct val="100000"/>
              </a:lnSpc>
              <a:spcBef>
                <a:spcPts val="520"/>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Pigment Printing: Surface Printing where the design is fixed with the help of binders and fixers. Curing is done through dry heat in curing chambers above 100 </a:t>
            </a:r>
            <a:r>
              <a:rPr lang="en-US" sz="1600" b="0" i="0" u="none" strike="noStrike" cap="none" baseline="30000">
                <a:solidFill>
                  <a:schemeClr val="dk1"/>
                </a:solidFill>
                <a:latin typeface="Arial"/>
                <a:ea typeface="Arial"/>
                <a:cs typeface="Arial"/>
                <a:sym typeface="Arial"/>
              </a:rPr>
              <a:t>o</a:t>
            </a:r>
            <a:r>
              <a:rPr lang="en-US" sz="1600" b="0" i="0" u="none" strike="noStrike" cap="none">
                <a:solidFill>
                  <a:schemeClr val="dk1"/>
                </a:solidFill>
                <a:latin typeface="Arial"/>
                <a:ea typeface="Arial"/>
                <a:cs typeface="Arial"/>
                <a:sym typeface="Arial"/>
              </a:rPr>
              <a:t>C (depending upon the color recipe)</a:t>
            </a:r>
            <a:endParaRPr sz="1600" b="0" i="0" u="none" strike="noStrike" cap="none">
              <a:solidFill>
                <a:schemeClr val="dk1"/>
              </a:solidFill>
              <a:latin typeface="Arial"/>
              <a:ea typeface="Arial"/>
              <a:cs typeface="Arial"/>
              <a:sym typeface="Arial"/>
            </a:endParaRPr>
          </a:p>
          <a:p>
            <a:pPr marL="781050" marR="101600" lvl="1" indent="-285750" algn="just" rtl="0">
              <a:lnSpc>
                <a:spcPct val="100000"/>
              </a:lnSpc>
              <a:spcBef>
                <a:spcPts val="500"/>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Reactive Printing: The colour design is attached to fabric as a result of chemical reaction. Curing is done in a high temperature (close to 100 </a:t>
            </a:r>
            <a:r>
              <a:rPr lang="en-US" sz="1600" b="0" i="0" u="none" strike="noStrike" cap="none" baseline="30000">
                <a:solidFill>
                  <a:schemeClr val="dk1"/>
                </a:solidFill>
                <a:latin typeface="Arial"/>
                <a:ea typeface="Arial"/>
                <a:cs typeface="Arial"/>
                <a:sym typeface="Arial"/>
              </a:rPr>
              <a:t>o</a:t>
            </a:r>
            <a:r>
              <a:rPr lang="en-US" sz="1600" b="0" i="0" u="none" strike="noStrike" cap="none">
                <a:solidFill>
                  <a:schemeClr val="dk1"/>
                </a:solidFill>
                <a:latin typeface="Arial"/>
                <a:ea typeface="Arial"/>
                <a:cs typeface="Arial"/>
                <a:sym typeface="Arial"/>
              </a:rPr>
              <a:t>C) moist environment. This type of fabric requires washing after printing.</a:t>
            </a:r>
            <a:endParaRPr sz="1600" b="0" i="0" u="none" strike="noStrike" cap="none">
              <a:solidFill>
                <a:schemeClr val="dk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256"/>
        <p:cNvGrpSpPr/>
        <p:nvPr/>
      </p:nvGrpSpPr>
      <p:grpSpPr>
        <a:xfrm>
          <a:off x="0" y="0"/>
          <a:ext cx="0" cy="0"/>
          <a:chOff x="0" y="0"/>
          <a:chExt cx="0" cy="0"/>
        </a:xfrm>
      </p:grpSpPr>
      <p:sp>
        <p:nvSpPr>
          <p:cNvPr id="1257" name="Google Shape;1257;p32"/>
          <p:cNvSpPr txBox="1">
            <a:spLocks noGrp="1"/>
          </p:cNvSpPr>
          <p:nvPr>
            <p:ph type="title"/>
          </p:nvPr>
        </p:nvSpPr>
        <p:spPr>
          <a:xfrm>
            <a:off x="0" y="395667"/>
            <a:ext cx="9144000" cy="391774"/>
          </a:xfrm>
          <a:prstGeom prst="rect">
            <a:avLst/>
          </a:prstGeom>
          <a:noFill/>
          <a:ln>
            <a:noFill/>
          </a:ln>
        </p:spPr>
        <p:txBody>
          <a:bodyPr spcFirstLastPara="1" wrap="square" lIns="0" tIns="9525" rIns="0" bIns="0" anchor="ctr" anchorCtr="0">
            <a:spAutoFit/>
          </a:bodyPr>
          <a:lstStyle/>
          <a:p>
            <a:pPr marL="9525" lvl="0" indent="0" algn="ctr" rtl="0">
              <a:lnSpc>
                <a:spcPct val="100000"/>
              </a:lnSpc>
              <a:spcBef>
                <a:spcPts val="75"/>
              </a:spcBef>
              <a:spcAft>
                <a:spcPts val="0"/>
              </a:spcAft>
              <a:buSzPts val="2800"/>
              <a:buNone/>
            </a:pPr>
            <a:r>
              <a:rPr lang="en-US" sz="2400">
                <a:solidFill>
                  <a:srgbClr val="327176"/>
                </a:solidFill>
                <a:latin typeface="Arial"/>
                <a:ea typeface="Arial"/>
                <a:cs typeface="Arial"/>
                <a:sym typeface="Arial"/>
              </a:rPr>
              <a:t>D- FINISHING</a:t>
            </a:r>
            <a:endParaRPr sz="2400">
              <a:solidFill>
                <a:srgbClr val="327176"/>
              </a:solidFill>
              <a:latin typeface="Arial"/>
              <a:ea typeface="Arial"/>
              <a:cs typeface="Arial"/>
              <a:sym typeface="Arial"/>
            </a:endParaRPr>
          </a:p>
        </p:txBody>
      </p:sp>
      <p:sp>
        <p:nvSpPr>
          <p:cNvPr id="1258" name="Google Shape;1258;p32"/>
          <p:cNvSpPr txBox="1"/>
          <p:nvPr/>
        </p:nvSpPr>
        <p:spPr>
          <a:xfrm>
            <a:off x="473725" y="1126616"/>
            <a:ext cx="8097398" cy="2197429"/>
          </a:xfrm>
          <a:prstGeom prst="rect">
            <a:avLst/>
          </a:prstGeom>
          <a:noFill/>
          <a:ln>
            <a:noFill/>
          </a:ln>
        </p:spPr>
        <p:txBody>
          <a:bodyPr spcFirstLastPara="1" wrap="square" lIns="0" tIns="7125" rIns="0" bIns="0" anchor="t" anchorCtr="0">
            <a:spAutoFit/>
          </a:bodyPr>
          <a:lstStyle/>
          <a:p>
            <a:pPr marL="9525" marR="107155" lvl="0" indent="0" algn="just" rtl="0">
              <a:lnSpc>
                <a:spcPct val="100800"/>
              </a:lnSpc>
              <a:spcBef>
                <a:spcPts val="0"/>
              </a:spcBef>
              <a:spcAft>
                <a:spcPts val="0"/>
              </a:spcAft>
              <a:buNone/>
            </a:pPr>
            <a:r>
              <a:rPr lang="en-US" sz="1600" b="0" i="0" u="none" strike="noStrike" cap="none">
                <a:solidFill>
                  <a:schemeClr val="dk1"/>
                </a:solidFill>
                <a:latin typeface="Arial"/>
                <a:ea typeface="Arial"/>
                <a:cs typeface="Arial"/>
                <a:sym typeface="Arial"/>
              </a:rPr>
              <a:t>In Textiles, two types of Finishing Processes are used</a:t>
            </a:r>
            <a:endParaRPr sz="1600" b="0" i="0" u="none" strike="noStrike" cap="none">
              <a:solidFill>
                <a:schemeClr val="dk1"/>
              </a:solidFill>
              <a:latin typeface="Arial"/>
              <a:ea typeface="Arial"/>
              <a:cs typeface="Arial"/>
              <a:sym typeface="Arial"/>
            </a:endParaRPr>
          </a:p>
          <a:p>
            <a:pPr marL="638175" marR="3810" lvl="1" indent="-285750" algn="just" rtl="0">
              <a:lnSpc>
                <a:spcPct val="100000"/>
              </a:lnSpc>
              <a:spcBef>
                <a:spcPts val="390"/>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Chemical Finishing in Stenter Machines: Either direct firing of natural gas or indirect heating through Thermal Oil</a:t>
            </a:r>
            <a:endParaRPr sz="1600" b="0" i="0" u="none" strike="noStrike" cap="none">
              <a:solidFill>
                <a:schemeClr val="dk1"/>
              </a:solidFill>
              <a:latin typeface="Arial"/>
              <a:ea typeface="Arial"/>
              <a:cs typeface="Arial"/>
              <a:sym typeface="Arial"/>
            </a:endParaRPr>
          </a:p>
          <a:p>
            <a:pPr marL="638175" marR="32385" lvl="1" indent="-285750" algn="just" rtl="0">
              <a:lnSpc>
                <a:spcPct val="100000"/>
              </a:lnSpc>
              <a:spcBef>
                <a:spcPts val="379"/>
              </a:spcBef>
              <a:spcAft>
                <a:spcPts val="0"/>
              </a:spcAft>
              <a:buClr>
                <a:srgbClr val="000000"/>
              </a:buClr>
              <a:buSzPts val="1600"/>
              <a:buFont typeface="Arial"/>
              <a:buChar char="•"/>
            </a:pPr>
            <a:r>
              <a:rPr lang="en-US" sz="1600" b="0" i="0" u="none" strike="noStrike" cap="none">
                <a:solidFill>
                  <a:schemeClr val="dk1"/>
                </a:solidFill>
                <a:latin typeface="Arial"/>
                <a:ea typeface="Arial"/>
                <a:cs typeface="Arial"/>
                <a:sym typeface="Arial"/>
              </a:rPr>
              <a:t>Mechanical Finishing: Mostly steam is used for indirect heating at the following machines</a:t>
            </a:r>
            <a:endParaRPr sz="1600" b="0" i="0" u="none" strike="noStrike" cap="none">
              <a:solidFill>
                <a:schemeClr val="dk1"/>
              </a:solidFill>
              <a:latin typeface="Arial"/>
              <a:ea typeface="Arial"/>
              <a:cs typeface="Arial"/>
              <a:sym typeface="Arial"/>
            </a:endParaRPr>
          </a:p>
          <a:p>
            <a:pPr marL="981075" marR="0" lvl="2" indent="-285750" algn="just" rtl="0">
              <a:lnSpc>
                <a:spcPct val="100000"/>
              </a:lnSpc>
              <a:spcBef>
                <a:spcPts val="293"/>
              </a:spcBef>
              <a:spcAft>
                <a:spcPts val="0"/>
              </a:spcAft>
              <a:buClr>
                <a:srgbClr val="000000"/>
              </a:buClr>
              <a:buSzPts val="1600"/>
              <a:buFont typeface="Courier New"/>
              <a:buChar char="o"/>
            </a:pPr>
            <a:r>
              <a:rPr lang="en-US" sz="1600" b="0" i="0" u="none" strike="noStrike" cap="none">
                <a:solidFill>
                  <a:schemeClr val="dk1"/>
                </a:solidFill>
                <a:latin typeface="Arial"/>
                <a:ea typeface="Arial"/>
                <a:cs typeface="Arial"/>
                <a:sym typeface="Arial"/>
              </a:rPr>
              <a:t>Calendars</a:t>
            </a:r>
            <a:endParaRPr sz="1600" b="0" i="0" u="none" strike="noStrike" cap="none">
              <a:solidFill>
                <a:schemeClr val="dk1"/>
              </a:solidFill>
              <a:latin typeface="Arial"/>
              <a:ea typeface="Arial"/>
              <a:cs typeface="Arial"/>
              <a:sym typeface="Arial"/>
            </a:endParaRPr>
          </a:p>
          <a:p>
            <a:pPr marL="981075" marR="0" lvl="2" indent="-285750" algn="just" rtl="0">
              <a:lnSpc>
                <a:spcPct val="100000"/>
              </a:lnSpc>
              <a:spcBef>
                <a:spcPts val="326"/>
              </a:spcBef>
              <a:spcAft>
                <a:spcPts val="0"/>
              </a:spcAft>
              <a:buClr>
                <a:srgbClr val="000000"/>
              </a:buClr>
              <a:buSzPts val="1600"/>
              <a:buFont typeface="Courier New"/>
              <a:buChar char="o"/>
            </a:pPr>
            <a:r>
              <a:rPr lang="en-US" sz="1600" b="0" i="0" u="none" strike="noStrike" cap="none">
                <a:solidFill>
                  <a:schemeClr val="dk1"/>
                </a:solidFill>
                <a:latin typeface="Arial"/>
                <a:ea typeface="Arial"/>
                <a:cs typeface="Arial"/>
                <a:sym typeface="Arial"/>
              </a:rPr>
              <a:t>Comfort</a:t>
            </a:r>
            <a:endParaRPr sz="1600" b="0" i="0" u="none" strike="noStrike" cap="none">
              <a:solidFill>
                <a:schemeClr val="dk1"/>
              </a:solidFill>
              <a:latin typeface="Arial"/>
              <a:ea typeface="Arial"/>
              <a:cs typeface="Arial"/>
              <a:sym typeface="Arial"/>
            </a:endParaRPr>
          </a:p>
          <a:p>
            <a:pPr marL="981075" marR="0" lvl="2" indent="-285750" algn="just" rtl="0">
              <a:lnSpc>
                <a:spcPct val="100000"/>
              </a:lnSpc>
              <a:spcBef>
                <a:spcPts val="341"/>
              </a:spcBef>
              <a:spcAft>
                <a:spcPts val="0"/>
              </a:spcAft>
              <a:buClr>
                <a:srgbClr val="000000"/>
              </a:buClr>
              <a:buSzPts val="1600"/>
              <a:buFont typeface="Courier New"/>
              <a:buChar char="o"/>
            </a:pPr>
            <a:r>
              <a:rPr lang="en-US" sz="1600" b="0" i="0" u="none" strike="noStrike" cap="none">
                <a:solidFill>
                  <a:schemeClr val="dk1"/>
                </a:solidFill>
                <a:latin typeface="Arial"/>
                <a:ea typeface="Arial"/>
                <a:cs typeface="Arial"/>
                <a:sym typeface="Arial"/>
              </a:rPr>
              <a:t>Sanforizer</a:t>
            </a:r>
            <a:endParaRPr sz="1600" b="0" i="0" u="none" strike="noStrike" cap="none">
              <a:solidFill>
                <a:schemeClr val="dk1"/>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262"/>
        <p:cNvGrpSpPr/>
        <p:nvPr/>
      </p:nvGrpSpPr>
      <p:grpSpPr>
        <a:xfrm>
          <a:off x="0" y="0"/>
          <a:ext cx="0" cy="0"/>
          <a:chOff x="0" y="0"/>
          <a:chExt cx="0" cy="0"/>
        </a:xfrm>
      </p:grpSpPr>
      <p:sp>
        <p:nvSpPr>
          <p:cNvPr id="1263" name="Google Shape;1263;p33"/>
          <p:cNvSpPr txBox="1">
            <a:spLocks noGrp="1"/>
          </p:cNvSpPr>
          <p:nvPr>
            <p:ph type="title"/>
          </p:nvPr>
        </p:nvSpPr>
        <p:spPr>
          <a:xfrm>
            <a:off x="160736" y="147577"/>
            <a:ext cx="6974541" cy="595568"/>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000" dirty="0">
                <a:solidFill>
                  <a:srgbClr val="327176"/>
                </a:solidFill>
              </a:rPr>
              <a:t>Typical energy requirements for textile wet processes – </a:t>
            </a:r>
            <a:br>
              <a:rPr lang="en-US" sz="2000" dirty="0">
                <a:solidFill>
                  <a:srgbClr val="327176"/>
                </a:solidFill>
              </a:rPr>
            </a:br>
            <a:r>
              <a:rPr lang="en-US" sz="2000" dirty="0">
                <a:solidFill>
                  <a:srgbClr val="327176"/>
                </a:solidFill>
              </a:rPr>
              <a:t>by product form, machine type, and process</a:t>
            </a:r>
            <a:endParaRPr sz="2000" dirty="0">
              <a:solidFill>
                <a:srgbClr val="327176"/>
              </a:solidFill>
            </a:endParaRPr>
          </a:p>
        </p:txBody>
      </p:sp>
      <p:pic>
        <p:nvPicPr>
          <p:cNvPr id="1264" name="Google Shape;1264;p33"/>
          <p:cNvPicPr preferRelativeResize="0"/>
          <p:nvPr/>
        </p:nvPicPr>
        <p:blipFill rotWithShape="1">
          <a:blip r:embed="rId3">
            <a:alphaModFix/>
          </a:blip>
          <a:srcRect t="770"/>
          <a:stretch/>
        </p:blipFill>
        <p:spPr>
          <a:xfrm>
            <a:off x="1984090" y="996832"/>
            <a:ext cx="5151187" cy="3873586"/>
          </a:xfrm>
          <a:prstGeom prst="rect">
            <a:avLst/>
          </a:prstGeom>
          <a:noFill/>
          <a:ln>
            <a:noFill/>
          </a:ln>
        </p:spPr>
      </p:pic>
      <p:sp>
        <p:nvSpPr>
          <p:cNvPr id="1265" name="Google Shape;1265;p33"/>
          <p:cNvSpPr/>
          <p:nvPr/>
        </p:nvSpPr>
        <p:spPr>
          <a:xfrm>
            <a:off x="7062708" y="4711205"/>
            <a:ext cx="1170513" cy="2154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800" b="0" i="0" u="none" strike="noStrike" cap="none" dirty="0">
                <a:solidFill>
                  <a:srgbClr val="000000"/>
                </a:solidFill>
                <a:latin typeface="Arial"/>
                <a:ea typeface="Arial"/>
                <a:cs typeface="Arial"/>
                <a:sym typeface="Arial"/>
              </a:rPr>
              <a:t>(Carbon Trust, 1997) </a:t>
            </a:r>
            <a:endParaRPr sz="800" b="0" i="0" u="none" strike="noStrike" cap="none" dirty="0">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269"/>
        <p:cNvGrpSpPr/>
        <p:nvPr/>
      </p:nvGrpSpPr>
      <p:grpSpPr>
        <a:xfrm>
          <a:off x="0" y="0"/>
          <a:ext cx="0" cy="0"/>
          <a:chOff x="0" y="0"/>
          <a:chExt cx="0" cy="0"/>
        </a:xfrm>
      </p:grpSpPr>
      <p:sp>
        <p:nvSpPr>
          <p:cNvPr id="1270" name="Google Shape;1270;p34"/>
          <p:cNvSpPr txBox="1">
            <a:spLocks noGrp="1"/>
          </p:cNvSpPr>
          <p:nvPr>
            <p:ph type="title"/>
          </p:nvPr>
        </p:nvSpPr>
        <p:spPr>
          <a:xfrm>
            <a:off x="336833" y="384673"/>
            <a:ext cx="8443610" cy="490538"/>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dirty="0">
                <a:solidFill>
                  <a:srgbClr val="327176"/>
                </a:solidFill>
              </a:rPr>
              <a:t>ENERGY USE IN TEXTILE</a:t>
            </a:r>
            <a:endParaRPr sz="2400" dirty="0">
              <a:solidFill>
                <a:srgbClr val="327176"/>
              </a:solidFill>
            </a:endParaRPr>
          </a:p>
        </p:txBody>
      </p:sp>
      <p:pic>
        <p:nvPicPr>
          <p:cNvPr id="1271" name="Google Shape;1271;p34"/>
          <p:cNvPicPr preferRelativeResize="0"/>
          <p:nvPr/>
        </p:nvPicPr>
        <p:blipFill rotWithShape="1">
          <a:blip r:embed="rId3">
            <a:alphaModFix/>
          </a:blip>
          <a:srcRect/>
          <a:stretch/>
        </p:blipFill>
        <p:spPr>
          <a:xfrm>
            <a:off x="336833" y="1599047"/>
            <a:ext cx="4287350" cy="2477928"/>
          </a:xfrm>
          <a:prstGeom prst="rect">
            <a:avLst/>
          </a:prstGeom>
          <a:noFill/>
          <a:ln>
            <a:noFill/>
          </a:ln>
        </p:spPr>
      </p:pic>
      <p:pic>
        <p:nvPicPr>
          <p:cNvPr id="1272" name="Google Shape;1272;p34"/>
          <p:cNvPicPr preferRelativeResize="0"/>
          <p:nvPr/>
        </p:nvPicPr>
        <p:blipFill rotWithShape="1">
          <a:blip r:embed="rId4">
            <a:alphaModFix/>
          </a:blip>
          <a:srcRect/>
          <a:stretch/>
        </p:blipFill>
        <p:spPr>
          <a:xfrm>
            <a:off x="4913059" y="1630609"/>
            <a:ext cx="4067542" cy="2477928"/>
          </a:xfrm>
          <a:prstGeom prst="rect">
            <a:avLst/>
          </a:prstGeom>
          <a:noFill/>
          <a:ln>
            <a:noFill/>
          </a:ln>
        </p:spPr>
      </p:pic>
      <p:sp>
        <p:nvSpPr>
          <p:cNvPr id="2" name="TextBox 1">
            <a:extLst>
              <a:ext uri="{FF2B5EF4-FFF2-40B4-BE49-F238E27FC236}">
                <a16:creationId xmlns:a16="http://schemas.microsoft.com/office/drawing/2014/main" id="{D540313A-B1B6-42F1-A745-005D5E7475BB}"/>
              </a:ext>
            </a:extLst>
          </p:cNvPr>
          <p:cNvSpPr txBox="1"/>
          <p:nvPr/>
        </p:nvSpPr>
        <p:spPr>
          <a:xfrm>
            <a:off x="1855693" y="4410633"/>
            <a:ext cx="1281954" cy="307777"/>
          </a:xfrm>
          <a:prstGeom prst="rect">
            <a:avLst/>
          </a:prstGeom>
          <a:noFill/>
        </p:spPr>
        <p:txBody>
          <a:bodyPr wrap="square" rtlCol="0">
            <a:spAutoFit/>
          </a:bodyPr>
          <a:lstStyle/>
          <a:p>
            <a:r>
              <a:rPr lang="en-US" b="1" dirty="0">
                <a:solidFill>
                  <a:schemeClr val="accent6">
                    <a:lumMod val="50000"/>
                  </a:schemeClr>
                </a:solidFill>
              </a:rPr>
              <a:t>Electricity</a:t>
            </a:r>
          </a:p>
        </p:txBody>
      </p:sp>
      <p:sp>
        <p:nvSpPr>
          <p:cNvPr id="6" name="TextBox 5">
            <a:extLst>
              <a:ext uri="{FF2B5EF4-FFF2-40B4-BE49-F238E27FC236}">
                <a16:creationId xmlns:a16="http://schemas.microsoft.com/office/drawing/2014/main" id="{D771E29F-D29A-4F6E-B6CD-BBF4E0D7BD1A}"/>
              </a:ext>
            </a:extLst>
          </p:cNvPr>
          <p:cNvSpPr txBox="1"/>
          <p:nvPr/>
        </p:nvSpPr>
        <p:spPr>
          <a:xfrm>
            <a:off x="6302190" y="4419599"/>
            <a:ext cx="1748935" cy="307777"/>
          </a:xfrm>
          <a:prstGeom prst="rect">
            <a:avLst/>
          </a:prstGeom>
          <a:noFill/>
        </p:spPr>
        <p:txBody>
          <a:bodyPr wrap="square" rtlCol="0">
            <a:spAutoFit/>
          </a:bodyPr>
          <a:lstStyle/>
          <a:p>
            <a:r>
              <a:rPr lang="en-US" b="1" dirty="0">
                <a:solidFill>
                  <a:schemeClr val="accent6">
                    <a:lumMod val="50000"/>
                  </a:schemeClr>
                </a:solidFill>
              </a:rPr>
              <a:t>Thermal energy</a:t>
            </a:r>
          </a:p>
        </p:txBody>
      </p:sp>
    </p:spTree>
  </p:cSld>
  <p:clrMapOvr>
    <a:masterClrMapping/>
  </p:clrMapOvr>
</p:sld>
</file>

<file path=ppt/slides/slide35.xml><?xml version="1.0" encoding="utf-8"?>
<p:sld xmlns:p="http://schemas.openxmlformats.org/presentationml/2006/main" xmlns:a="http://schemas.openxmlformats.org/drawingml/2006/main" xmlns:r="http://schemas.openxmlformats.org/officeDocument/2006/relationships">
  <p:cSld>
    <p:spTree>
      <p:nvGrpSpPr>
        <p:cNvPr id="1" name="Shape 1276"/>
        <p:cNvGrpSpPr/>
        <p:nvPr/>
      </p:nvGrpSpPr>
      <p:grpSpPr>
        <a:xfrm>
          <a:off x="0" y="0"/>
          <a:ext cx="0" cy="0"/>
          <a:chOff x="0" y="0"/>
          <a:chExt cx="0" cy="0"/>
        </a:xfrm>
      </p:grpSpPr>
      <p:sp>
        <p:nvSpPr>
          <p:cNvPr id="1277" name="Google Shape;1277;p35"/>
          <p:cNvSpPr txBox="1">
            <a:spLocks noGrp="1"/>
          </p:cNvSpPr>
          <p:nvPr>
            <p:ph type="title"/>
          </p:nvPr>
        </p:nvSpPr>
        <p:spPr>
          <a:xfrm>
            <a:off x="628650" y="374572"/>
            <a:ext cx="7886700" cy="550845"/>
          </a:xfrm>
          <a:prstGeom prst="rect">
            <a:avLst/>
          </a:prstGeom>
          <a:noFill/>
          <a:ln>
            <a:noFill/>
          </a:ln>
        </p:spPr>
        <p:txBody>
          <a:bodyPr anchor="ctr" anchorCtr="0" bIns="91425" lIns="91425" rIns="91425" spcFirstLastPara="1" tIns="91425" wrap="square">
            <a:normAutofit/>
          </a:bodyPr>
          <a:lstStyle/>
          <a:p>
            <a:pPr algn="ctr" indent="0" lvl="0" marL="0" rtl="0">
              <a:lnSpc>
                <a:spcPct val="100000"/>
              </a:lnSpc>
              <a:spcBef>
                <a:spcPts val="0"/>
              </a:spcBef>
              <a:spcAft>
                <a:spcPts val="0"/>
              </a:spcAft>
              <a:buSzPts val="2800"/>
              <a:buNone/>
            </a:pPr>
            <a:r>
              <a:rPr lang="en-US" sz="2400">
                <a:solidFill>
                  <a:srgbClr val="327176"/>
                </a:solidFill>
              </a:rPr>
              <a:t>GARMENT</a:t>
            </a:r>
            <a:endParaRPr b="1" sz="2400">
              <a:solidFill>
                <a:srgbClr val="327176"/>
              </a:solidFill>
            </a:endParaRPr>
          </a:p>
        </p:txBody>
      </p:sp>
      <p:pic>
        <p:nvPicPr>
          <p:cNvPr descr="A machine in a factory&#10;&#10;Description automatically generated" id="1278" name="Google Shape;1278;p35"/>
          <p:cNvPicPr preferRelativeResize="0"/>
          <p:nvPr/>
        </p:nvPicPr>
        <p:blipFill rotWithShape="1">
          <a:blip r:embed="rId3">
            <a:alphaModFix/>
          </a:blip>
          <a:srcRect b="1" l="41" r="11"/>
          <a:stretch/>
        </p:blipFill>
        <p:spPr>
          <a:xfrm>
            <a:off x="628650" y="1249196"/>
            <a:ext cx="3752850" cy="3264408"/>
          </a:xfrm>
          <a:prstGeom prst="rect">
            <a:avLst/>
          </a:prstGeom>
          <a:noFill/>
          <a:ln>
            <a:noFill/>
          </a:ln>
        </p:spPr>
      </p:pic>
      <p:pic>
        <p:nvPicPr>
          <p:cNvPr descr="A machine with rolls of paper&#10;&#10;Description automatically generated" id="1279" name="Google Shape;1279;p35"/>
          <p:cNvPicPr preferRelativeResize="0"/>
          <p:nvPr/>
        </p:nvPicPr>
        <p:blipFill rotWithShape="1">
          <a:blip r:embed="rId4">
            <a:alphaModFix/>
          </a:blip>
          <a:srcRect b="-1" l="120" r="147"/>
          <a:stretch/>
        </p:blipFill>
        <p:spPr>
          <a:xfrm>
            <a:off x="4762500" y="1249196"/>
            <a:ext cx="3752850" cy="3264408"/>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283"/>
        <p:cNvGrpSpPr/>
        <p:nvPr/>
      </p:nvGrpSpPr>
      <p:grpSpPr>
        <a:xfrm>
          <a:off x="0" y="0"/>
          <a:ext cx="0" cy="0"/>
          <a:chOff x="0" y="0"/>
          <a:chExt cx="0" cy="0"/>
        </a:xfrm>
      </p:grpSpPr>
      <p:pic>
        <p:nvPicPr>
          <p:cNvPr id="1284" name="Google Shape;1284;p36"/>
          <p:cNvPicPr preferRelativeResize="0"/>
          <p:nvPr/>
        </p:nvPicPr>
        <p:blipFill rotWithShape="1">
          <a:blip r:embed="rId3">
            <a:alphaModFix/>
          </a:blip>
          <a:srcRect/>
          <a:stretch/>
        </p:blipFill>
        <p:spPr>
          <a:xfrm>
            <a:off x="3292667" y="1135176"/>
            <a:ext cx="5282700" cy="3433755"/>
          </a:xfrm>
          <a:prstGeom prst="rect">
            <a:avLst/>
          </a:prstGeom>
          <a:noFill/>
          <a:ln>
            <a:noFill/>
          </a:ln>
        </p:spPr>
      </p:pic>
      <p:sp>
        <p:nvSpPr>
          <p:cNvPr id="1285" name="Google Shape;1285;p36"/>
          <p:cNvSpPr txBox="1">
            <a:spLocks noGrp="1"/>
          </p:cNvSpPr>
          <p:nvPr>
            <p:ph type="title"/>
          </p:nvPr>
        </p:nvSpPr>
        <p:spPr>
          <a:xfrm>
            <a:off x="407623" y="438142"/>
            <a:ext cx="8354930" cy="422297"/>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2400"/>
              <a:buNone/>
            </a:pPr>
            <a:r>
              <a:rPr lang="en-US" b="1">
                <a:solidFill>
                  <a:srgbClr val="327176"/>
                </a:solidFill>
                <a:latin typeface="Arial"/>
                <a:ea typeface="Arial"/>
                <a:cs typeface="Arial"/>
                <a:sym typeface="Arial"/>
              </a:rPr>
              <a:t>GARMENT INDUSTRY VALUE CHAIN</a:t>
            </a:r>
            <a:endParaRPr sz="2000" b="1">
              <a:solidFill>
                <a:srgbClr val="327176"/>
              </a:solidFill>
              <a:latin typeface="Arial"/>
              <a:ea typeface="Arial"/>
              <a:cs typeface="Arial"/>
              <a:sym typeface="Arial"/>
            </a:endParaRPr>
          </a:p>
        </p:txBody>
      </p:sp>
      <p:sp>
        <p:nvSpPr>
          <p:cNvPr id="1286" name="Google Shape;1286;p36"/>
          <p:cNvSpPr txBox="1">
            <a:spLocks noGrp="1"/>
          </p:cNvSpPr>
          <p:nvPr>
            <p:ph type="body" idx="1"/>
          </p:nvPr>
        </p:nvSpPr>
        <p:spPr>
          <a:xfrm>
            <a:off x="289667" y="1135176"/>
            <a:ext cx="2850140" cy="3179400"/>
          </a:xfrm>
          <a:prstGeom prst="rect">
            <a:avLst/>
          </a:prstGeom>
          <a:noFill/>
          <a:ln>
            <a:noFill/>
          </a:ln>
        </p:spPr>
        <p:txBody>
          <a:bodyPr spcFirstLastPara="1" wrap="square" lIns="91425" tIns="91425" rIns="91425" bIns="91425" anchor="t" anchorCtr="0">
            <a:normAutofit/>
          </a:bodyPr>
          <a:lstStyle/>
          <a:p>
            <a:pPr marL="152400" lvl="0" indent="0" algn="just" rtl="0">
              <a:lnSpc>
                <a:spcPct val="100000"/>
              </a:lnSpc>
              <a:spcBef>
                <a:spcPts val="0"/>
              </a:spcBef>
              <a:spcAft>
                <a:spcPts val="0"/>
              </a:spcAft>
              <a:buSzPts val="1200"/>
              <a:buNone/>
            </a:pPr>
            <a:r>
              <a:rPr lang="en-US" sz="1600" b="0" i="0">
                <a:solidFill>
                  <a:schemeClr val="dk1"/>
                </a:solidFill>
              </a:rPr>
              <a:t>The value of Vietnam's textile and garment industry in the global value chain is mainly concentrated in the processing stage (CMT – Cut, Make, Trim)</a:t>
            </a:r>
            <a:endParaRPr sz="1100">
              <a:solidFill>
                <a:schemeClr val="dk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290"/>
        <p:cNvGrpSpPr/>
        <p:nvPr/>
      </p:nvGrpSpPr>
      <p:grpSpPr>
        <a:xfrm>
          <a:off x="0" y="0"/>
          <a:ext cx="0" cy="0"/>
          <a:chOff x="0" y="0"/>
          <a:chExt cx="0" cy="0"/>
        </a:xfrm>
      </p:grpSpPr>
      <p:sp>
        <p:nvSpPr>
          <p:cNvPr id="1291" name="Google Shape;1291;p37"/>
          <p:cNvSpPr txBox="1">
            <a:spLocks noGrp="1"/>
          </p:cNvSpPr>
          <p:nvPr>
            <p:ph type="title"/>
          </p:nvPr>
        </p:nvSpPr>
        <p:spPr>
          <a:xfrm>
            <a:off x="0" y="430888"/>
            <a:ext cx="9144000" cy="371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000">
                <a:solidFill>
                  <a:srgbClr val="327176"/>
                </a:solidFill>
                <a:latin typeface="Arial"/>
                <a:ea typeface="Arial"/>
                <a:cs typeface="Arial"/>
                <a:sym typeface="Arial"/>
              </a:rPr>
              <a:t>Sewing technology and energy consumption in garment factories</a:t>
            </a:r>
            <a:endParaRPr/>
          </a:p>
        </p:txBody>
      </p:sp>
      <p:grpSp>
        <p:nvGrpSpPr>
          <p:cNvPr id="1292" name="Google Shape;1292;p37"/>
          <p:cNvGrpSpPr/>
          <p:nvPr/>
        </p:nvGrpSpPr>
        <p:grpSpPr>
          <a:xfrm>
            <a:off x="110169" y="968357"/>
            <a:ext cx="8863136" cy="4077368"/>
            <a:chOff x="1148316" y="436400"/>
            <a:chExt cx="7708604" cy="4642100"/>
          </a:xfrm>
        </p:grpSpPr>
        <p:grpSp>
          <p:nvGrpSpPr>
            <p:cNvPr id="1293" name="Google Shape;1293;p37"/>
            <p:cNvGrpSpPr/>
            <p:nvPr/>
          </p:nvGrpSpPr>
          <p:grpSpPr>
            <a:xfrm>
              <a:off x="1291675" y="511378"/>
              <a:ext cx="6363635" cy="4475292"/>
              <a:chOff x="1985812" y="489888"/>
              <a:chExt cx="6434706" cy="4551193"/>
            </a:xfrm>
          </p:grpSpPr>
          <p:grpSp>
            <p:nvGrpSpPr>
              <p:cNvPr id="1294" name="Google Shape;1294;p37"/>
              <p:cNvGrpSpPr/>
              <p:nvPr/>
            </p:nvGrpSpPr>
            <p:grpSpPr>
              <a:xfrm>
                <a:off x="1985812" y="489888"/>
                <a:ext cx="6434706" cy="4551193"/>
                <a:chOff x="1982473" y="575071"/>
                <a:chExt cx="6434706" cy="4551193"/>
              </a:xfrm>
            </p:grpSpPr>
            <p:sp>
              <p:nvSpPr>
                <p:cNvPr id="1295" name="Google Shape;1295;p37"/>
                <p:cNvSpPr/>
                <p:nvPr/>
              </p:nvSpPr>
              <p:spPr>
                <a:xfrm>
                  <a:off x="2011395" y="596857"/>
                  <a:ext cx="1132799" cy="511789"/>
                </a:xfrm>
                <a:prstGeom prst="roundRect">
                  <a:avLst>
                    <a:gd name="adj" fmla="val 16667"/>
                  </a:avLst>
                </a:prstGeom>
                <a:solidFill>
                  <a:schemeClr val="lt1"/>
                </a:solid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050" b="0" i="0" u="none" strike="noStrike" cap="none">
                      <a:solidFill>
                        <a:schemeClr val="dk1"/>
                      </a:solidFill>
                      <a:latin typeface="Arial"/>
                      <a:ea typeface="Arial"/>
                      <a:cs typeface="Arial"/>
                      <a:sym typeface="Arial"/>
                    </a:rPr>
                    <a:t>Raw material warehouse</a:t>
                  </a:r>
                  <a:endParaRPr/>
                </a:p>
              </p:txBody>
            </p:sp>
            <p:grpSp>
              <p:nvGrpSpPr>
                <p:cNvPr id="1296" name="Google Shape;1296;p37"/>
                <p:cNvGrpSpPr/>
                <p:nvPr/>
              </p:nvGrpSpPr>
              <p:grpSpPr>
                <a:xfrm>
                  <a:off x="5539996" y="575071"/>
                  <a:ext cx="2531997" cy="1489759"/>
                  <a:chOff x="5661309" y="860175"/>
                  <a:chExt cx="2085891" cy="1489759"/>
                </a:xfrm>
              </p:grpSpPr>
              <p:sp>
                <p:nvSpPr>
                  <p:cNvPr id="1297" name="Google Shape;1297;p37"/>
                  <p:cNvSpPr/>
                  <p:nvPr/>
                </p:nvSpPr>
                <p:spPr>
                  <a:xfrm>
                    <a:off x="5712161" y="881961"/>
                    <a:ext cx="2035039" cy="1467973"/>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298" name="Google Shape;1298;p37"/>
                  <p:cNvGrpSpPr/>
                  <p:nvPr/>
                </p:nvGrpSpPr>
                <p:grpSpPr>
                  <a:xfrm>
                    <a:off x="5666074" y="1442576"/>
                    <a:ext cx="1432933" cy="270203"/>
                    <a:chOff x="713" y="225188"/>
                    <a:chExt cx="1432933" cy="270203"/>
                  </a:xfrm>
                </p:grpSpPr>
                <p:sp>
                  <p:nvSpPr>
                    <p:cNvPr id="1299" name="Google Shape;1299;p37"/>
                    <p:cNvSpPr/>
                    <p:nvPr/>
                  </p:nvSpPr>
                  <p:spPr>
                    <a:xfrm>
                      <a:off x="713" y="225188"/>
                      <a:ext cx="626398" cy="270203"/>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37"/>
                    <p:cNvSpPr txBox="1"/>
                    <p:nvPr/>
                  </p:nvSpPr>
                  <p:spPr>
                    <a:xfrm>
                      <a:off x="8627" y="233102"/>
                      <a:ext cx="610570" cy="254375"/>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Batches</a:t>
                      </a:r>
                      <a:endParaRPr/>
                    </a:p>
                  </p:txBody>
                </p:sp>
                <p:sp>
                  <p:nvSpPr>
                    <p:cNvPr id="1301" name="Google Shape;1301;p37"/>
                    <p:cNvSpPr/>
                    <p:nvPr/>
                  </p:nvSpPr>
                  <p:spPr>
                    <a:xfrm>
                      <a:off x="648080" y="304448"/>
                      <a:ext cx="132796" cy="111684"/>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37"/>
                    <p:cNvSpPr txBox="1"/>
                    <p:nvPr/>
                  </p:nvSpPr>
                  <p:spPr>
                    <a:xfrm>
                      <a:off x="648080" y="326785"/>
                      <a:ext cx="99291" cy="6701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500"/>
                        <a:buFont typeface="Arial"/>
                        <a:buNone/>
                      </a:pPr>
                      <a:endParaRPr sz="500" b="0" i="0" u="none" strike="noStrike" cap="none">
                        <a:solidFill>
                          <a:schemeClr val="lt1"/>
                        </a:solidFill>
                        <a:latin typeface="Arial"/>
                        <a:ea typeface="Arial"/>
                        <a:cs typeface="Arial"/>
                        <a:sym typeface="Arial"/>
                      </a:endParaRPr>
                    </a:p>
                  </p:txBody>
                </p:sp>
                <p:sp>
                  <p:nvSpPr>
                    <p:cNvPr id="1303" name="Google Shape;1303;p37"/>
                    <p:cNvSpPr/>
                    <p:nvPr/>
                  </p:nvSpPr>
                  <p:spPr>
                    <a:xfrm>
                      <a:off x="807248" y="225188"/>
                      <a:ext cx="626398" cy="270203"/>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37"/>
                    <p:cNvSpPr txBox="1"/>
                    <p:nvPr/>
                  </p:nvSpPr>
                  <p:spPr>
                    <a:xfrm>
                      <a:off x="815162" y="233102"/>
                      <a:ext cx="610570" cy="254375"/>
                    </a:xfrm>
                    <a:prstGeom prst="rect">
                      <a:avLst/>
                    </a:prstGeom>
                    <a:noFill/>
                    <a:ln>
                      <a:noFill/>
                    </a:ln>
                  </p:spPr>
                  <p:txBody>
                    <a:bodyPr spcFirstLastPara="1" wrap="square" lIns="41900" tIns="41900" rIns="41900" bIns="41900" anchor="ctr" anchorCtr="0">
                      <a:noAutofit/>
                    </a:bodyPr>
                    <a:lstStyle/>
                    <a:p>
                      <a:pPr marL="0" marR="0" lvl="0" indent="0" algn="ctr" rtl="0">
                        <a:lnSpc>
                          <a:spcPct val="90000"/>
                        </a:lnSpc>
                        <a:spcBef>
                          <a:spcPts val="0"/>
                        </a:spcBef>
                        <a:spcAft>
                          <a:spcPts val="0"/>
                        </a:spcAft>
                        <a:buClr>
                          <a:srgbClr val="000000"/>
                        </a:buClr>
                        <a:buSzPts val="1100"/>
                        <a:buFont typeface="Arial"/>
                        <a:buNone/>
                      </a:pPr>
                      <a:r>
                        <a:rPr lang="en-US" sz="1100" b="0" i="0" u="none" strike="noStrike" cap="none">
                          <a:solidFill>
                            <a:schemeClr val="lt1"/>
                          </a:solidFill>
                          <a:latin typeface="Arial"/>
                          <a:ea typeface="Arial"/>
                          <a:cs typeface="Arial"/>
                          <a:sym typeface="Arial"/>
                        </a:rPr>
                        <a:t>Label</a:t>
                      </a:r>
                      <a:endParaRPr/>
                    </a:p>
                  </p:txBody>
                </p:sp>
              </p:grpSp>
              <p:grpSp>
                <p:nvGrpSpPr>
                  <p:cNvPr id="1305" name="Google Shape;1305;p37"/>
                  <p:cNvGrpSpPr/>
                  <p:nvPr/>
                </p:nvGrpSpPr>
                <p:grpSpPr>
                  <a:xfrm>
                    <a:off x="7017091" y="1140724"/>
                    <a:ext cx="426449" cy="852898"/>
                    <a:chOff x="193371" y="402"/>
                    <a:chExt cx="426449" cy="852898"/>
                  </a:xfrm>
                </p:grpSpPr>
                <p:sp>
                  <p:nvSpPr>
                    <p:cNvPr id="1306" name="Google Shape;1306;p37"/>
                    <p:cNvSpPr/>
                    <p:nvPr/>
                  </p:nvSpPr>
                  <p:spPr>
                    <a:xfrm>
                      <a:off x="193371" y="402"/>
                      <a:ext cx="426449" cy="255869"/>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37"/>
                    <p:cNvSpPr txBox="1"/>
                    <p:nvPr/>
                  </p:nvSpPr>
                  <p:spPr>
                    <a:xfrm>
                      <a:off x="193371" y="402"/>
                      <a:ext cx="426449" cy="255869"/>
                    </a:xfrm>
                    <a:prstGeom prst="rect">
                      <a:avLst/>
                    </a:prstGeom>
                    <a:noFill/>
                    <a:ln>
                      <a:noFill/>
                    </a:ln>
                  </p:spPr>
                  <p:txBody>
                    <a:bodyPr spcFirstLastPara="1" wrap="square" lIns="30475" tIns="30475" rIns="30475" bIns="30475" anchor="ctr" anchorCtr="0">
                      <a:noAutofit/>
                    </a:bodyPr>
                    <a:lstStyle/>
                    <a:p>
                      <a:pPr marL="0" marR="0" lvl="0" indent="0" algn="ctr" rtl="0">
                        <a:lnSpc>
                          <a:spcPct val="90000"/>
                        </a:lnSpc>
                        <a:spcBef>
                          <a:spcPts val="0"/>
                        </a:spcBef>
                        <a:spcAft>
                          <a:spcPts val="0"/>
                        </a:spcAft>
                        <a:buClr>
                          <a:srgbClr val="000000"/>
                        </a:buClr>
                        <a:buSzPts val="800"/>
                        <a:buFont typeface="Arial"/>
                        <a:buNone/>
                      </a:pPr>
                      <a:r>
                        <a:rPr lang="en-US" sz="800" b="0" i="0" u="none" strike="noStrike" cap="none">
                          <a:solidFill>
                            <a:schemeClr val="lt1"/>
                          </a:solidFill>
                          <a:latin typeface="Arial"/>
                          <a:ea typeface="Arial"/>
                          <a:cs typeface="Arial"/>
                          <a:sym typeface="Arial"/>
                        </a:rPr>
                        <a:t>Fusing</a:t>
                      </a:r>
                      <a:endParaRPr/>
                    </a:p>
                  </p:txBody>
                </p:sp>
                <p:sp>
                  <p:nvSpPr>
                    <p:cNvPr id="1308" name="Google Shape;1308;p37"/>
                    <p:cNvSpPr/>
                    <p:nvPr/>
                  </p:nvSpPr>
                  <p:spPr>
                    <a:xfrm>
                      <a:off x="193371" y="298917"/>
                      <a:ext cx="426449" cy="255869"/>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37"/>
                    <p:cNvSpPr txBox="1"/>
                    <p:nvPr/>
                  </p:nvSpPr>
                  <p:spPr>
                    <a:xfrm>
                      <a:off x="193371" y="298917"/>
                      <a:ext cx="426449" cy="255869"/>
                    </a:xfrm>
                    <a:prstGeom prst="rect">
                      <a:avLst/>
                    </a:prstGeom>
                    <a:noFill/>
                    <a:ln>
                      <a:noFill/>
                    </a:ln>
                  </p:spPr>
                  <p:txBody>
                    <a:bodyPr spcFirstLastPara="1" wrap="square" lIns="30475" tIns="30475" rIns="30475" bIns="30475" anchor="ctr" anchorCtr="0">
                      <a:noAutofit/>
                    </a:bodyPr>
                    <a:lstStyle/>
                    <a:p>
                      <a:pPr marL="0" marR="0" lvl="0" indent="0" algn="ctr" rtl="0">
                        <a:lnSpc>
                          <a:spcPct val="90000"/>
                        </a:lnSpc>
                        <a:spcBef>
                          <a:spcPts val="0"/>
                        </a:spcBef>
                        <a:spcAft>
                          <a:spcPts val="0"/>
                        </a:spcAft>
                        <a:buClr>
                          <a:srgbClr val="000000"/>
                        </a:buClr>
                        <a:buSzPts val="800"/>
                        <a:buFont typeface="Arial"/>
                        <a:buNone/>
                      </a:pPr>
                      <a:r>
                        <a:rPr lang="en-US" sz="800" b="0" i="0" u="none" strike="noStrike" cap="none">
                          <a:solidFill>
                            <a:schemeClr val="lt1"/>
                          </a:solidFill>
                          <a:latin typeface="Arial"/>
                          <a:ea typeface="Arial"/>
                          <a:cs typeface="Arial"/>
                          <a:sym typeface="Arial"/>
                        </a:rPr>
                        <a:t>Printing</a:t>
                      </a:r>
                      <a:endParaRPr/>
                    </a:p>
                  </p:txBody>
                </p:sp>
                <p:sp>
                  <p:nvSpPr>
                    <p:cNvPr id="1310" name="Google Shape;1310;p37"/>
                    <p:cNvSpPr/>
                    <p:nvPr/>
                  </p:nvSpPr>
                  <p:spPr>
                    <a:xfrm>
                      <a:off x="193371" y="597431"/>
                      <a:ext cx="426449" cy="255869"/>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37"/>
                    <p:cNvSpPr txBox="1"/>
                    <p:nvPr/>
                  </p:nvSpPr>
                  <p:spPr>
                    <a:xfrm>
                      <a:off x="193371" y="597431"/>
                      <a:ext cx="426449" cy="255869"/>
                    </a:xfrm>
                    <a:prstGeom prst="rect">
                      <a:avLst/>
                    </a:prstGeom>
                    <a:noFill/>
                    <a:ln>
                      <a:noFill/>
                    </a:ln>
                  </p:spPr>
                  <p:txBody>
                    <a:bodyPr spcFirstLastPara="1" wrap="square" lIns="30475" tIns="30475" rIns="30475" bIns="30475" anchor="ctr" anchorCtr="0">
                      <a:noAutofit/>
                    </a:bodyPr>
                    <a:lstStyle/>
                    <a:p>
                      <a:pPr marL="0" marR="0" lvl="0" indent="0" algn="ctr" rtl="0">
                        <a:lnSpc>
                          <a:spcPct val="90000"/>
                        </a:lnSpc>
                        <a:spcBef>
                          <a:spcPts val="0"/>
                        </a:spcBef>
                        <a:spcAft>
                          <a:spcPts val="0"/>
                        </a:spcAft>
                        <a:buClr>
                          <a:srgbClr val="000000"/>
                        </a:buClr>
                        <a:buSzPts val="800"/>
                        <a:buFont typeface="Arial"/>
                        <a:buNone/>
                      </a:pPr>
                      <a:r>
                        <a:rPr lang="en-US" sz="800" b="0" i="0" u="none" strike="noStrike" cap="none">
                          <a:solidFill>
                            <a:schemeClr val="lt1"/>
                          </a:solidFill>
                          <a:latin typeface="Arial"/>
                          <a:ea typeface="Arial"/>
                          <a:cs typeface="Arial"/>
                          <a:sym typeface="Arial"/>
                        </a:rPr>
                        <a:t>Thêu</a:t>
                      </a:r>
                      <a:endParaRPr/>
                    </a:p>
                  </p:txBody>
                </p:sp>
              </p:grpSp>
              <p:sp>
                <p:nvSpPr>
                  <p:cNvPr id="1312" name="Google Shape;1312;p37"/>
                  <p:cNvSpPr txBox="1"/>
                  <p:nvPr/>
                </p:nvSpPr>
                <p:spPr>
                  <a:xfrm>
                    <a:off x="5661309" y="860175"/>
                    <a:ext cx="1203208" cy="28507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000" b="1" i="0" u="none" strike="noStrike" cap="none">
                        <a:solidFill>
                          <a:srgbClr val="C00000"/>
                        </a:solidFill>
                        <a:latin typeface="Arial"/>
                        <a:ea typeface="Arial"/>
                        <a:cs typeface="Arial"/>
                        <a:sym typeface="Arial"/>
                      </a:rPr>
                      <a:t>Preparation for sewing</a:t>
                    </a:r>
                    <a:endParaRPr/>
                  </a:p>
                </p:txBody>
              </p:sp>
            </p:grpSp>
            <p:cxnSp>
              <p:nvCxnSpPr>
                <p:cNvPr id="1313" name="Google Shape;1313;p37"/>
                <p:cNvCxnSpPr>
                  <a:stCxn id="1295" idx="2"/>
                  <a:endCxn id="1314" idx="0"/>
                </p:cNvCxnSpPr>
                <p:nvPr/>
              </p:nvCxnSpPr>
              <p:spPr>
                <a:xfrm>
                  <a:off x="2577795" y="1108646"/>
                  <a:ext cx="19800" cy="494400"/>
                </a:xfrm>
                <a:prstGeom prst="straightConnector1">
                  <a:avLst/>
                </a:prstGeom>
                <a:noFill/>
                <a:ln w="762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cxnSp>
              <p:nvCxnSpPr>
                <p:cNvPr id="1315" name="Google Shape;1315;p37"/>
                <p:cNvCxnSpPr>
                  <a:stCxn id="1316" idx="3"/>
                  <a:endCxn id="1312" idx="1"/>
                </p:cNvCxnSpPr>
                <p:nvPr/>
              </p:nvCxnSpPr>
              <p:spPr>
                <a:xfrm rot="10800000" flipH="1">
                  <a:off x="3194036" y="717709"/>
                  <a:ext cx="2346000" cy="3296400"/>
                </a:xfrm>
                <a:prstGeom prst="bentConnector3">
                  <a:avLst>
                    <a:gd name="adj1" fmla="val 49858"/>
                  </a:avLst>
                </a:prstGeom>
                <a:noFill/>
                <a:ln w="762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sp>
              <p:nvSpPr>
                <p:cNvPr id="1317" name="Google Shape;1317;p37"/>
                <p:cNvSpPr/>
                <p:nvPr/>
              </p:nvSpPr>
              <p:spPr>
                <a:xfrm>
                  <a:off x="4595442" y="1408941"/>
                  <a:ext cx="613201" cy="359277"/>
                </a:xfrm>
                <a:prstGeom prst="roundRect">
                  <a:avLst>
                    <a:gd name="adj" fmla="val 16667"/>
                  </a:avLst>
                </a:prstGeom>
                <a:solidFill>
                  <a:schemeClr val="lt1"/>
                </a:solid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050" b="0" i="0" u="none" strike="noStrike" cap="none">
                      <a:solidFill>
                        <a:schemeClr val="dk1"/>
                      </a:solidFill>
                      <a:latin typeface="Arial"/>
                      <a:ea typeface="Arial"/>
                      <a:cs typeface="Arial"/>
                      <a:sym typeface="Arial"/>
                    </a:rPr>
                    <a:t>Sewing</a:t>
                  </a:r>
                  <a:endParaRPr/>
                </a:p>
              </p:txBody>
            </p:sp>
            <p:cxnSp>
              <p:nvCxnSpPr>
                <p:cNvPr id="1318" name="Google Shape;1318;p37"/>
                <p:cNvCxnSpPr>
                  <a:endCxn id="1317" idx="3"/>
                </p:cNvCxnSpPr>
                <p:nvPr/>
              </p:nvCxnSpPr>
              <p:spPr>
                <a:xfrm rot="10800000">
                  <a:off x="5208643" y="1588580"/>
                  <a:ext cx="599100" cy="0"/>
                </a:xfrm>
                <a:prstGeom prst="straightConnector1">
                  <a:avLst/>
                </a:prstGeom>
                <a:noFill/>
                <a:ln w="381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cxnSp>
              <p:nvCxnSpPr>
                <p:cNvPr id="1319" name="Google Shape;1319;p37"/>
                <p:cNvCxnSpPr>
                  <a:stCxn id="1317" idx="2"/>
                </p:cNvCxnSpPr>
                <p:nvPr/>
              </p:nvCxnSpPr>
              <p:spPr>
                <a:xfrm flipH="1">
                  <a:off x="4901743" y="1768218"/>
                  <a:ext cx="300" cy="1362900"/>
                </a:xfrm>
                <a:prstGeom prst="straightConnector1">
                  <a:avLst/>
                </a:prstGeom>
                <a:noFill/>
                <a:ln w="762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grpSp>
              <p:nvGrpSpPr>
                <p:cNvPr id="1320" name="Google Shape;1320;p37"/>
                <p:cNvGrpSpPr/>
                <p:nvPr/>
              </p:nvGrpSpPr>
              <p:grpSpPr>
                <a:xfrm>
                  <a:off x="4464703" y="3083650"/>
                  <a:ext cx="3952476" cy="1586191"/>
                  <a:chOff x="4464703" y="3083650"/>
                  <a:chExt cx="3952476" cy="1586191"/>
                </a:xfrm>
              </p:grpSpPr>
              <p:grpSp>
                <p:nvGrpSpPr>
                  <p:cNvPr id="1321" name="Google Shape;1321;p37"/>
                  <p:cNvGrpSpPr/>
                  <p:nvPr/>
                </p:nvGrpSpPr>
                <p:grpSpPr>
                  <a:xfrm>
                    <a:off x="4464703" y="3131173"/>
                    <a:ext cx="3952476" cy="1426427"/>
                    <a:chOff x="4464703" y="3131173"/>
                    <a:chExt cx="3952476" cy="1426427"/>
                  </a:xfrm>
                </p:grpSpPr>
                <p:sp>
                  <p:nvSpPr>
                    <p:cNvPr id="1322" name="Google Shape;1322;p37"/>
                    <p:cNvSpPr/>
                    <p:nvPr/>
                  </p:nvSpPr>
                  <p:spPr>
                    <a:xfrm>
                      <a:off x="4464703" y="3131173"/>
                      <a:ext cx="3778603" cy="1426427"/>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323" name="Google Shape;1323;p37"/>
                    <p:cNvGrpSpPr/>
                    <p:nvPr/>
                  </p:nvGrpSpPr>
                  <p:grpSpPr>
                    <a:xfrm>
                      <a:off x="4621557" y="3190704"/>
                      <a:ext cx="3795622" cy="1167883"/>
                      <a:chOff x="26115" y="386"/>
                      <a:chExt cx="3795622" cy="1167883"/>
                    </a:xfrm>
                  </p:grpSpPr>
                  <p:sp>
                    <p:nvSpPr>
                      <p:cNvPr id="1324" name="Google Shape;1324;p37"/>
                      <p:cNvSpPr/>
                      <p:nvPr/>
                    </p:nvSpPr>
                    <p:spPr>
                      <a:xfrm>
                        <a:off x="26115" y="386"/>
                        <a:ext cx="729927" cy="437956"/>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37"/>
                      <p:cNvSpPr txBox="1"/>
                      <p:nvPr/>
                    </p:nvSpPr>
                    <p:spPr>
                      <a:xfrm>
                        <a:off x="38942" y="13213"/>
                        <a:ext cx="704273" cy="412302"/>
                      </a:xfrm>
                      <a:prstGeom prst="rect">
                        <a:avLst/>
                      </a:prstGeom>
                      <a:noFill/>
                      <a:ln>
                        <a:noFill/>
                      </a:ln>
                    </p:spPr>
                    <p:txBody>
                      <a:bodyPr spcFirstLastPara="1" wrap="square" lIns="34275" tIns="34275" rIns="34275" bIns="34275" anchor="ctr" anchorCtr="0">
                        <a:noAutofit/>
                      </a:bodyPr>
                      <a:lstStyle/>
                      <a:p>
                        <a:pPr marL="0" marR="0" lvl="0" indent="0" algn="ctr"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Intermediate pressing</a:t>
                        </a:r>
                        <a:endParaRPr/>
                      </a:p>
                    </p:txBody>
                  </p:sp>
                  <p:sp>
                    <p:nvSpPr>
                      <p:cNvPr id="1326" name="Google Shape;1326;p37"/>
                      <p:cNvSpPr/>
                      <p:nvPr/>
                    </p:nvSpPr>
                    <p:spPr>
                      <a:xfrm>
                        <a:off x="820276" y="128853"/>
                        <a:ext cx="154744" cy="181021"/>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37"/>
                      <p:cNvSpPr txBox="1"/>
                      <p:nvPr/>
                    </p:nvSpPr>
                    <p:spPr>
                      <a:xfrm>
                        <a:off x="820276" y="165057"/>
                        <a:ext cx="108321" cy="108613"/>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328" name="Google Shape;1328;p37"/>
                      <p:cNvSpPr/>
                      <p:nvPr/>
                    </p:nvSpPr>
                    <p:spPr>
                      <a:xfrm>
                        <a:off x="1048014" y="386"/>
                        <a:ext cx="729927" cy="437956"/>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37"/>
                      <p:cNvSpPr txBox="1"/>
                      <p:nvPr/>
                    </p:nvSpPr>
                    <p:spPr>
                      <a:xfrm>
                        <a:off x="1060841" y="13213"/>
                        <a:ext cx="704273" cy="412302"/>
                      </a:xfrm>
                      <a:prstGeom prst="rect">
                        <a:avLst/>
                      </a:prstGeom>
                      <a:noFill/>
                      <a:ln>
                        <a:noFill/>
                      </a:ln>
                    </p:spPr>
                    <p:txBody>
                      <a:bodyPr spcFirstLastPara="1" wrap="square" lIns="34275" tIns="34275" rIns="34275" bIns="34275" anchor="ctr" anchorCtr="0">
                        <a:noAutofit/>
                      </a:bodyPr>
                      <a:lstStyle/>
                      <a:p>
                        <a:pPr marL="0" marR="0" lvl="0" indent="0" algn="ctr"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Thread cutting</a:t>
                        </a:r>
                        <a:endParaRPr/>
                      </a:p>
                    </p:txBody>
                  </p:sp>
                  <p:sp>
                    <p:nvSpPr>
                      <p:cNvPr id="1330" name="Google Shape;1330;p37"/>
                      <p:cNvSpPr/>
                      <p:nvPr/>
                    </p:nvSpPr>
                    <p:spPr>
                      <a:xfrm>
                        <a:off x="1842175" y="128853"/>
                        <a:ext cx="154744" cy="181021"/>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37"/>
                      <p:cNvSpPr txBox="1"/>
                      <p:nvPr/>
                    </p:nvSpPr>
                    <p:spPr>
                      <a:xfrm>
                        <a:off x="1842175" y="165057"/>
                        <a:ext cx="108321" cy="108613"/>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332" name="Google Shape;1332;p37"/>
                      <p:cNvSpPr/>
                      <p:nvPr/>
                    </p:nvSpPr>
                    <p:spPr>
                      <a:xfrm>
                        <a:off x="2069912" y="386"/>
                        <a:ext cx="729927" cy="437956"/>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37"/>
                      <p:cNvSpPr txBox="1"/>
                      <p:nvPr/>
                    </p:nvSpPr>
                    <p:spPr>
                      <a:xfrm>
                        <a:off x="2082739" y="13213"/>
                        <a:ext cx="704273" cy="412302"/>
                      </a:xfrm>
                      <a:prstGeom prst="rect">
                        <a:avLst/>
                      </a:prstGeom>
                      <a:noFill/>
                      <a:ln>
                        <a:noFill/>
                      </a:ln>
                    </p:spPr>
                    <p:txBody>
                      <a:bodyPr spcFirstLastPara="1" wrap="square" lIns="34275" tIns="34275" rIns="34275" bIns="34275" anchor="ctr" anchorCtr="0">
                        <a:noAutofit/>
                      </a:bodyPr>
                      <a:lstStyle/>
                      <a:p>
                        <a:pPr marL="0" marR="0" lvl="0" indent="0" algn="ctr"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Inspection</a:t>
                        </a:r>
                        <a:endParaRPr/>
                      </a:p>
                    </p:txBody>
                  </p:sp>
                  <p:sp>
                    <p:nvSpPr>
                      <p:cNvPr id="1334" name="Google Shape;1334;p37"/>
                      <p:cNvSpPr/>
                      <p:nvPr/>
                    </p:nvSpPr>
                    <p:spPr>
                      <a:xfrm>
                        <a:off x="2864073" y="128853"/>
                        <a:ext cx="154744" cy="181021"/>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37"/>
                      <p:cNvSpPr txBox="1"/>
                      <p:nvPr/>
                    </p:nvSpPr>
                    <p:spPr>
                      <a:xfrm>
                        <a:off x="2864073" y="165057"/>
                        <a:ext cx="108321" cy="108613"/>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336" name="Google Shape;1336;p37"/>
                      <p:cNvSpPr/>
                      <p:nvPr/>
                    </p:nvSpPr>
                    <p:spPr>
                      <a:xfrm>
                        <a:off x="3091810" y="386"/>
                        <a:ext cx="729927" cy="437956"/>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37"/>
                      <p:cNvSpPr txBox="1"/>
                      <p:nvPr/>
                    </p:nvSpPr>
                    <p:spPr>
                      <a:xfrm>
                        <a:off x="3104637" y="13213"/>
                        <a:ext cx="704273" cy="412302"/>
                      </a:xfrm>
                      <a:prstGeom prst="rect">
                        <a:avLst/>
                      </a:prstGeom>
                      <a:noFill/>
                      <a:ln>
                        <a:noFill/>
                      </a:ln>
                    </p:spPr>
                    <p:txBody>
                      <a:bodyPr spcFirstLastPara="1" wrap="square" lIns="34275" tIns="34275" rIns="34275" bIns="34275" anchor="ctr" anchorCtr="0">
                        <a:noAutofit/>
                      </a:bodyPr>
                      <a:lstStyle/>
                      <a:p>
                        <a:pPr marL="0" marR="0" lvl="0" indent="0" algn="ctr"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Stain removal</a:t>
                        </a:r>
                        <a:endParaRPr/>
                      </a:p>
                    </p:txBody>
                  </p:sp>
                  <p:sp>
                    <p:nvSpPr>
                      <p:cNvPr id="1338" name="Google Shape;1338;p37"/>
                      <p:cNvSpPr/>
                      <p:nvPr/>
                    </p:nvSpPr>
                    <p:spPr>
                      <a:xfrm rot="5400000">
                        <a:off x="3379402" y="489437"/>
                        <a:ext cx="154744" cy="181021"/>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37"/>
                      <p:cNvSpPr txBox="1"/>
                      <p:nvPr/>
                    </p:nvSpPr>
                    <p:spPr>
                      <a:xfrm>
                        <a:off x="3402468" y="502576"/>
                        <a:ext cx="108613" cy="108321"/>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340" name="Google Shape;1340;p37"/>
                      <p:cNvSpPr/>
                      <p:nvPr/>
                    </p:nvSpPr>
                    <p:spPr>
                      <a:xfrm>
                        <a:off x="3091810" y="730313"/>
                        <a:ext cx="729927" cy="437956"/>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37"/>
                      <p:cNvSpPr txBox="1"/>
                      <p:nvPr/>
                    </p:nvSpPr>
                    <p:spPr>
                      <a:xfrm>
                        <a:off x="3104637" y="743140"/>
                        <a:ext cx="704273" cy="412302"/>
                      </a:xfrm>
                      <a:prstGeom prst="rect">
                        <a:avLst/>
                      </a:prstGeom>
                      <a:noFill/>
                      <a:ln>
                        <a:noFill/>
                      </a:ln>
                    </p:spPr>
                    <p:txBody>
                      <a:bodyPr spcFirstLastPara="1" wrap="square" lIns="34275" tIns="34275" rIns="34275" bIns="34275" anchor="ctr" anchorCtr="0">
                        <a:noAutofit/>
                      </a:bodyPr>
                      <a:lstStyle/>
                      <a:p>
                        <a:pPr marL="0" marR="0" lvl="0" indent="0" algn="ctr"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Pressing</a:t>
                        </a:r>
                        <a:endParaRPr/>
                      </a:p>
                    </p:txBody>
                  </p:sp>
                  <p:sp>
                    <p:nvSpPr>
                      <p:cNvPr id="1342" name="Google Shape;1342;p37"/>
                      <p:cNvSpPr/>
                      <p:nvPr/>
                    </p:nvSpPr>
                    <p:spPr>
                      <a:xfrm rot="10800000">
                        <a:off x="2872832" y="858781"/>
                        <a:ext cx="154744" cy="181021"/>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37"/>
                      <p:cNvSpPr txBox="1"/>
                      <p:nvPr/>
                    </p:nvSpPr>
                    <p:spPr>
                      <a:xfrm>
                        <a:off x="2919255" y="894985"/>
                        <a:ext cx="108321" cy="108613"/>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344" name="Google Shape;1344;p37"/>
                      <p:cNvSpPr/>
                      <p:nvPr/>
                    </p:nvSpPr>
                    <p:spPr>
                      <a:xfrm>
                        <a:off x="2069912" y="730313"/>
                        <a:ext cx="729927" cy="437956"/>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37"/>
                      <p:cNvSpPr txBox="1"/>
                      <p:nvPr/>
                    </p:nvSpPr>
                    <p:spPr>
                      <a:xfrm>
                        <a:off x="2082739" y="743140"/>
                        <a:ext cx="704273" cy="412302"/>
                      </a:xfrm>
                      <a:prstGeom prst="rect">
                        <a:avLst/>
                      </a:prstGeom>
                      <a:noFill/>
                      <a:ln>
                        <a:noFill/>
                      </a:ln>
                    </p:spPr>
                    <p:txBody>
                      <a:bodyPr spcFirstLastPara="1" wrap="square" lIns="34275" tIns="34275" rIns="34275" bIns="34275" anchor="ctr" anchorCtr="0">
                        <a:noAutofit/>
                      </a:bodyPr>
                      <a:lstStyle/>
                      <a:p>
                        <a:pPr marL="0" marR="0" lvl="0" indent="0" algn="ctr"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Folding</a:t>
                        </a:r>
                        <a:endParaRPr/>
                      </a:p>
                    </p:txBody>
                  </p:sp>
                  <p:sp>
                    <p:nvSpPr>
                      <p:cNvPr id="1346" name="Google Shape;1346;p37"/>
                      <p:cNvSpPr/>
                      <p:nvPr/>
                    </p:nvSpPr>
                    <p:spPr>
                      <a:xfrm rot="10800000">
                        <a:off x="1850934" y="858781"/>
                        <a:ext cx="154744" cy="181021"/>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37"/>
                      <p:cNvSpPr txBox="1"/>
                      <p:nvPr/>
                    </p:nvSpPr>
                    <p:spPr>
                      <a:xfrm>
                        <a:off x="1897357" y="894985"/>
                        <a:ext cx="108321" cy="108613"/>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348" name="Google Shape;1348;p37"/>
                      <p:cNvSpPr/>
                      <p:nvPr/>
                    </p:nvSpPr>
                    <p:spPr>
                      <a:xfrm>
                        <a:off x="1048014" y="730313"/>
                        <a:ext cx="729927" cy="437956"/>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9" name="Google Shape;1349;p37"/>
                      <p:cNvSpPr txBox="1"/>
                      <p:nvPr/>
                    </p:nvSpPr>
                    <p:spPr>
                      <a:xfrm>
                        <a:off x="1060841" y="743140"/>
                        <a:ext cx="704273" cy="412302"/>
                      </a:xfrm>
                      <a:prstGeom prst="rect">
                        <a:avLst/>
                      </a:prstGeom>
                      <a:noFill/>
                      <a:ln>
                        <a:noFill/>
                      </a:ln>
                    </p:spPr>
                    <p:txBody>
                      <a:bodyPr spcFirstLastPara="1" wrap="square" lIns="34275" tIns="34275" rIns="34275" bIns="34275" anchor="ctr" anchorCtr="0">
                        <a:noAutofit/>
                      </a:bodyPr>
                      <a:lstStyle/>
                      <a:p>
                        <a:pPr marL="0" marR="0" lvl="0" indent="0" algn="ctr"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Labeling</a:t>
                        </a:r>
                        <a:endParaRPr/>
                      </a:p>
                    </p:txBody>
                  </p:sp>
                  <p:sp>
                    <p:nvSpPr>
                      <p:cNvPr id="1350" name="Google Shape;1350;p37"/>
                      <p:cNvSpPr/>
                      <p:nvPr/>
                    </p:nvSpPr>
                    <p:spPr>
                      <a:xfrm rot="10800000">
                        <a:off x="829035" y="858781"/>
                        <a:ext cx="154744" cy="181021"/>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37"/>
                      <p:cNvSpPr txBox="1"/>
                      <p:nvPr/>
                    </p:nvSpPr>
                    <p:spPr>
                      <a:xfrm>
                        <a:off x="875458" y="894985"/>
                        <a:ext cx="108321" cy="108613"/>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352" name="Google Shape;1352;p37"/>
                      <p:cNvSpPr/>
                      <p:nvPr/>
                    </p:nvSpPr>
                    <p:spPr>
                      <a:xfrm>
                        <a:off x="26115" y="730313"/>
                        <a:ext cx="729927" cy="437956"/>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37"/>
                      <p:cNvSpPr txBox="1"/>
                      <p:nvPr/>
                    </p:nvSpPr>
                    <p:spPr>
                      <a:xfrm>
                        <a:off x="38942" y="743140"/>
                        <a:ext cx="704273" cy="412302"/>
                      </a:xfrm>
                      <a:prstGeom prst="rect">
                        <a:avLst/>
                      </a:prstGeom>
                      <a:noFill/>
                      <a:ln>
                        <a:noFill/>
                      </a:ln>
                    </p:spPr>
                    <p:txBody>
                      <a:bodyPr spcFirstLastPara="1" wrap="square" lIns="34275" tIns="34275" rIns="34275" bIns="34275" anchor="ctr" anchorCtr="0">
                        <a:noAutofit/>
                      </a:bodyPr>
                      <a:lstStyle/>
                      <a:p>
                        <a:pPr marL="0" marR="0" lvl="0" indent="0" algn="ctr"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Packing</a:t>
                        </a:r>
                        <a:endParaRPr/>
                      </a:p>
                    </p:txBody>
                  </p:sp>
                </p:grpSp>
              </p:grpSp>
              <p:sp>
                <p:nvSpPr>
                  <p:cNvPr id="1354" name="Google Shape;1354;p37"/>
                  <p:cNvSpPr txBox="1"/>
                  <p:nvPr/>
                </p:nvSpPr>
                <p:spPr>
                  <a:xfrm rot="-5400000">
                    <a:off x="7310916" y="3782009"/>
                    <a:ext cx="1586191" cy="18947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800" b="1" i="0" u="none" strike="noStrike" cap="none">
                        <a:solidFill>
                          <a:srgbClr val="C00000"/>
                        </a:solidFill>
                        <a:latin typeface="Arial"/>
                        <a:ea typeface="Arial"/>
                        <a:cs typeface="Arial"/>
                        <a:sym typeface="Arial"/>
                      </a:rPr>
                      <a:t>Hoàn thiện và đóng gói</a:t>
                    </a:r>
                    <a:endParaRPr/>
                  </a:p>
                </p:txBody>
              </p:sp>
            </p:grpSp>
            <p:grpSp>
              <p:nvGrpSpPr>
                <p:cNvPr id="1355" name="Google Shape;1355;p37"/>
                <p:cNvGrpSpPr/>
                <p:nvPr/>
              </p:nvGrpSpPr>
              <p:grpSpPr>
                <a:xfrm>
                  <a:off x="5628012" y="2149252"/>
                  <a:ext cx="1652686" cy="870763"/>
                  <a:chOff x="5628012" y="2211098"/>
                  <a:chExt cx="1652686" cy="870763"/>
                </a:xfrm>
              </p:grpSpPr>
              <p:grpSp>
                <p:nvGrpSpPr>
                  <p:cNvPr id="1356" name="Google Shape;1356;p37"/>
                  <p:cNvGrpSpPr/>
                  <p:nvPr/>
                </p:nvGrpSpPr>
                <p:grpSpPr>
                  <a:xfrm>
                    <a:off x="5628012" y="2253733"/>
                    <a:ext cx="1652686" cy="828128"/>
                    <a:chOff x="5176899" y="2582338"/>
                    <a:chExt cx="1135409" cy="1164642"/>
                  </a:xfrm>
                </p:grpSpPr>
                <p:sp>
                  <p:nvSpPr>
                    <p:cNvPr id="1357" name="Google Shape;1357;p37"/>
                    <p:cNvSpPr/>
                    <p:nvPr/>
                  </p:nvSpPr>
                  <p:spPr>
                    <a:xfrm>
                      <a:off x="5176899" y="2582338"/>
                      <a:ext cx="1135409" cy="1164642"/>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58" name="Google Shape;1358;p37"/>
                    <p:cNvSpPr/>
                    <p:nvPr/>
                  </p:nvSpPr>
                  <p:spPr>
                    <a:xfrm>
                      <a:off x="5300429" y="2920541"/>
                      <a:ext cx="864000" cy="625971"/>
                    </a:xfrm>
                    <a:prstGeom prst="roundRect">
                      <a:avLst>
                        <a:gd name="adj" fmla="val 16667"/>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050" b="0" i="0" u="none" strike="noStrike" cap="none">
                          <a:solidFill>
                            <a:schemeClr val="dk1"/>
                          </a:solidFill>
                          <a:latin typeface="Arial"/>
                          <a:ea typeface="Arial"/>
                          <a:cs typeface="Arial"/>
                          <a:sym typeface="Arial"/>
                        </a:rPr>
                        <a:t>Washing, Dyeing, Tumbling, etc.</a:t>
                      </a:r>
                      <a:endParaRPr/>
                    </a:p>
                  </p:txBody>
                </p:sp>
              </p:grpSp>
              <p:sp>
                <p:nvSpPr>
                  <p:cNvPr id="1359" name="Google Shape;1359;p37"/>
                  <p:cNvSpPr txBox="1"/>
                  <p:nvPr/>
                </p:nvSpPr>
                <p:spPr>
                  <a:xfrm>
                    <a:off x="5628012" y="2211098"/>
                    <a:ext cx="899865" cy="28507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000" b="1" i="0" u="none" strike="noStrike" cap="none">
                        <a:solidFill>
                          <a:srgbClr val="C00000"/>
                        </a:solidFill>
                        <a:latin typeface="Arial"/>
                        <a:ea typeface="Arial"/>
                        <a:cs typeface="Arial"/>
                        <a:sym typeface="Arial"/>
                      </a:rPr>
                      <a:t>Treatment</a:t>
                    </a:r>
                    <a:endParaRPr/>
                  </a:p>
                </p:txBody>
              </p:sp>
            </p:grpSp>
            <p:grpSp>
              <p:nvGrpSpPr>
                <p:cNvPr id="1360" name="Google Shape;1360;p37"/>
                <p:cNvGrpSpPr/>
                <p:nvPr/>
              </p:nvGrpSpPr>
              <p:grpSpPr>
                <a:xfrm>
                  <a:off x="2030011" y="3459709"/>
                  <a:ext cx="1220088" cy="1108800"/>
                  <a:chOff x="1599600" y="3448800"/>
                  <a:chExt cx="1187359" cy="1108800"/>
                </a:xfrm>
              </p:grpSpPr>
              <p:grpSp>
                <p:nvGrpSpPr>
                  <p:cNvPr id="1361" name="Google Shape;1361;p37"/>
                  <p:cNvGrpSpPr/>
                  <p:nvPr/>
                </p:nvGrpSpPr>
                <p:grpSpPr>
                  <a:xfrm>
                    <a:off x="1599600" y="3448800"/>
                    <a:ext cx="1187359" cy="1108800"/>
                    <a:chOff x="1653600" y="3448800"/>
                    <a:chExt cx="1089251" cy="1108800"/>
                  </a:xfrm>
                </p:grpSpPr>
                <p:sp>
                  <p:nvSpPr>
                    <p:cNvPr id="1316" name="Google Shape;1316;p37"/>
                    <p:cNvSpPr/>
                    <p:nvPr/>
                  </p:nvSpPr>
                  <p:spPr>
                    <a:xfrm>
                      <a:off x="1653600" y="3448800"/>
                      <a:ext cx="1039200" cy="1108800"/>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362" name="Google Shape;1362;p37"/>
                    <p:cNvGrpSpPr/>
                    <p:nvPr/>
                  </p:nvGrpSpPr>
                  <p:grpSpPr>
                    <a:xfrm>
                      <a:off x="2117188" y="3607144"/>
                      <a:ext cx="625663" cy="719696"/>
                      <a:chOff x="348958" y="442"/>
                      <a:chExt cx="625663" cy="719696"/>
                    </a:xfrm>
                  </p:grpSpPr>
                  <p:sp>
                    <p:nvSpPr>
                      <p:cNvPr id="1363" name="Google Shape;1363;p37"/>
                      <p:cNvSpPr/>
                      <p:nvPr/>
                    </p:nvSpPr>
                    <p:spPr>
                      <a:xfrm>
                        <a:off x="348958" y="442"/>
                        <a:ext cx="625663" cy="269886"/>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37"/>
                      <p:cNvSpPr txBox="1"/>
                      <p:nvPr/>
                    </p:nvSpPr>
                    <p:spPr>
                      <a:xfrm>
                        <a:off x="356863" y="8347"/>
                        <a:ext cx="609853" cy="254076"/>
                      </a:xfrm>
                      <a:prstGeom prst="rect">
                        <a:avLst/>
                      </a:prstGeom>
                      <a:noFill/>
                      <a:ln>
                        <a:noFill/>
                      </a:ln>
                    </p:spPr>
                    <p:txBody>
                      <a:bodyPr spcFirstLastPara="1" wrap="square" lIns="34275" tIns="34275" rIns="34275" bIns="34275" anchor="ctr" anchorCtr="0">
                        <a:noAutofit/>
                      </a:bodyPr>
                      <a:lstStyle/>
                      <a:p>
                        <a:pPr marL="0" marR="0" lvl="0" indent="0" algn="ctr"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Spreading</a:t>
                        </a:r>
                        <a:endParaRPr/>
                      </a:p>
                    </p:txBody>
                  </p:sp>
                  <p:sp>
                    <p:nvSpPr>
                      <p:cNvPr id="1365" name="Google Shape;1365;p37"/>
                      <p:cNvSpPr/>
                      <p:nvPr/>
                    </p:nvSpPr>
                    <p:spPr>
                      <a:xfrm rot="5400000">
                        <a:off x="595469" y="301815"/>
                        <a:ext cx="132640" cy="11155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37"/>
                      <p:cNvSpPr txBox="1"/>
                      <p:nvPr/>
                    </p:nvSpPr>
                    <p:spPr>
                      <a:xfrm>
                        <a:off x="628323" y="291271"/>
                        <a:ext cx="66932" cy="99174"/>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700"/>
                          <a:buFont typeface="Arial"/>
                          <a:buNone/>
                        </a:pPr>
                        <a:endParaRPr sz="700" b="0" i="0" u="none" strike="noStrike" cap="none">
                          <a:solidFill>
                            <a:schemeClr val="lt1"/>
                          </a:solidFill>
                          <a:latin typeface="Arial"/>
                          <a:ea typeface="Arial"/>
                          <a:cs typeface="Arial"/>
                          <a:sym typeface="Arial"/>
                        </a:endParaRPr>
                      </a:p>
                    </p:txBody>
                  </p:sp>
                  <p:sp>
                    <p:nvSpPr>
                      <p:cNvPr id="1367" name="Google Shape;1367;p37"/>
                      <p:cNvSpPr/>
                      <p:nvPr/>
                    </p:nvSpPr>
                    <p:spPr>
                      <a:xfrm>
                        <a:off x="348958" y="450252"/>
                        <a:ext cx="625663" cy="269886"/>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37"/>
                      <p:cNvSpPr txBox="1"/>
                      <p:nvPr/>
                    </p:nvSpPr>
                    <p:spPr>
                      <a:xfrm>
                        <a:off x="356863" y="458157"/>
                        <a:ext cx="609853" cy="254076"/>
                      </a:xfrm>
                      <a:prstGeom prst="rect">
                        <a:avLst/>
                      </a:prstGeom>
                      <a:noFill/>
                      <a:ln>
                        <a:noFill/>
                      </a:ln>
                    </p:spPr>
                    <p:txBody>
                      <a:bodyPr spcFirstLastPara="1" wrap="square" lIns="34275" tIns="34275" rIns="34275" bIns="34275" anchor="ctr" anchorCtr="0">
                        <a:noAutofit/>
                      </a:bodyPr>
                      <a:lstStyle/>
                      <a:p>
                        <a:pPr marL="0" marR="0" lvl="0" indent="0" algn="ctr" rtl="0">
                          <a:lnSpc>
                            <a:spcPct val="90000"/>
                          </a:lnSpc>
                          <a:spcBef>
                            <a:spcPts val="0"/>
                          </a:spcBef>
                          <a:spcAft>
                            <a:spcPts val="0"/>
                          </a:spcAft>
                          <a:buClr>
                            <a:srgbClr val="000000"/>
                          </a:buClr>
                          <a:buSzPts val="900"/>
                          <a:buFont typeface="Arial"/>
                          <a:buNone/>
                        </a:pPr>
                        <a:r>
                          <a:rPr lang="en-US" sz="900" b="0" i="0" u="none" strike="noStrike" cap="none">
                            <a:solidFill>
                              <a:schemeClr val="lt1"/>
                            </a:solidFill>
                            <a:latin typeface="Arial"/>
                            <a:ea typeface="Arial"/>
                            <a:cs typeface="Arial"/>
                            <a:sym typeface="Arial"/>
                          </a:rPr>
                          <a:t>Cutting</a:t>
                        </a:r>
                        <a:endParaRPr/>
                      </a:p>
                    </p:txBody>
                  </p:sp>
                </p:grpSp>
              </p:grpSp>
              <p:sp>
                <p:nvSpPr>
                  <p:cNvPr id="1369" name="Google Shape;1369;p37"/>
                  <p:cNvSpPr txBox="1"/>
                  <p:nvPr/>
                </p:nvSpPr>
                <p:spPr>
                  <a:xfrm rot="-5400000">
                    <a:off x="1346123" y="3897835"/>
                    <a:ext cx="840495" cy="2107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000" b="1" i="0" u="none" strike="noStrike" cap="none">
                        <a:solidFill>
                          <a:srgbClr val="C00000"/>
                        </a:solidFill>
                        <a:latin typeface="Arial"/>
                        <a:ea typeface="Arial"/>
                        <a:cs typeface="Arial"/>
                        <a:sym typeface="Arial"/>
                      </a:rPr>
                      <a:t>Cutting</a:t>
                    </a:r>
                    <a:endParaRPr/>
                  </a:p>
                </p:txBody>
              </p:sp>
            </p:grpSp>
            <p:grpSp>
              <p:nvGrpSpPr>
                <p:cNvPr id="1370" name="Google Shape;1370;p37"/>
                <p:cNvGrpSpPr/>
                <p:nvPr/>
              </p:nvGrpSpPr>
              <p:grpSpPr>
                <a:xfrm>
                  <a:off x="1982473" y="1603002"/>
                  <a:ext cx="1211562" cy="1610185"/>
                  <a:chOff x="1520837" y="1592093"/>
                  <a:chExt cx="1211562" cy="1610185"/>
                </a:xfrm>
              </p:grpSpPr>
              <p:grpSp>
                <p:nvGrpSpPr>
                  <p:cNvPr id="1371" name="Google Shape;1371;p37"/>
                  <p:cNvGrpSpPr/>
                  <p:nvPr/>
                </p:nvGrpSpPr>
                <p:grpSpPr>
                  <a:xfrm>
                    <a:off x="1539772" y="1592093"/>
                    <a:ext cx="1192627" cy="1610185"/>
                    <a:chOff x="1546973" y="1577693"/>
                    <a:chExt cx="1192627" cy="1610185"/>
                  </a:xfrm>
                </p:grpSpPr>
                <p:sp>
                  <p:nvSpPr>
                    <p:cNvPr id="1314" name="Google Shape;1314;p37"/>
                    <p:cNvSpPr/>
                    <p:nvPr/>
                  </p:nvSpPr>
                  <p:spPr>
                    <a:xfrm>
                      <a:off x="1546973" y="1577693"/>
                      <a:ext cx="1192627" cy="1610185"/>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372" name="Google Shape;1372;p37"/>
                    <p:cNvGrpSpPr/>
                    <p:nvPr/>
                  </p:nvGrpSpPr>
                  <p:grpSpPr>
                    <a:xfrm>
                      <a:off x="1996797" y="1602544"/>
                      <a:ext cx="632697" cy="1310372"/>
                      <a:chOff x="77104" y="545"/>
                      <a:chExt cx="632697" cy="1310372"/>
                    </a:xfrm>
                  </p:grpSpPr>
                  <p:sp>
                    <p:nvSpPr>
                      <p:cNvPr id="1373" name="Google Shape;1373;p37"/>
                      <p:cNvSpPr/>
                      <p:nvPr/>
                    </p:nvSpPr>
                    <p:spPr>
                      <a:xfrm>
                        <a:off x="77104" y="545"/>
                        <a:ext cx="632697" cy="324697"/>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37"/>
                      <p:cNvSpPr txBox="1"/>
                      <p:nvPr/>
                    </p:nvSpPr>
                    <p:spPr>
                      <a:xfrm>
                        <a:off x="86614" y="10055"/>
                        <a:ext cx="613677" cy="305677"/>
                      </a:xfrm>
                      <a:prstGeom prst="rect">
                        <a:avLst/>
                      </a:prstGeom>
                      <a:noFill/>
                      <a:ln>
                        <a:noFill/>
                      </a:ln>
                    </p:spPr>
                    <p:txBody>
                      <a:bodyPr spcFirstLastPara="1" wrap="square" lIns="30475" tIns="30475" rIns="30475" bIns="30475" anchor="ctr" anchorCtr="0">
                        <a:noAutofit/>
                      </a:bodyPr>
                      <a:lstStyle/>
                      <a:p>
                        <a:pPr marL="0" marR="0" lvl="0" indent="0" algn="ctr" rtl="0">
                          <a:lnSpc>
                            <a:spcPct val="90000"/>
                          </a:lnSpc>
                          <a:spcBef>
                            <a:spcPts val="0"/>
                          </a:spcBef>
                          <a:spcAft>
                            <a:spcPts val="0"/>
                          </a:spcAft>
                          <a:buClr>
                            <a:srgbClr val="000000"/>
                          </a:buClr>
                          <a:buSzPts val="800"/>
                          <a:buFont typeface="Arial"/>
                          <a:buNone/>
                        </a:pPr>
                        <a:r>
                          <a:rPr lang="en-US" sz="800" b="0" i="0" u="none" strike="noStrike" cap="none">
                            <a:solidFill>
                              <a:schemeClr val="lt1"/>
                            </a:solidFill>
                            <a:latin typeface="Arial"/>
                            <a:ea typeface="Arial"/>
                            <a:cs typeface="Arial"/>
                            <a:sym typeface="Arial"/>
                          </a:rPr>
                          <a:t>Design</a:t>
                        </a:r>
                        <a:endParaRPr/>
                      </a:p>
                    </p:txBody>
                  </p:sp>
                  <p:sp>
                    <p:nvSpPr>
                      <p:cNvPr id="1375" name="Google Shape;1375;p37"/>
                      <p:cNvSpPr/>
                      <p:nvPr/>
                    </p:nvSpPr>
                    <p:spPr>
                      <a:xfrm rot="5400000">
                        <a:off x="326387" y="354667"/>
                        <a:ext cx="134131" cy="104246"/>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37"/>
                      <p:cNvSpPr txBox="1"/>
                      <p:nvPr/>
                    </p:nvSpPr>
                    <p:spPr>
                      <a:xfrm>
                        <a:off x="362178" y="339725"/>
                        <a:ext cx="62548" cy="102857"/>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600"/>
                          <a:buFont typeface="Arial"/>
                          <a:buNone/>
                        </a:pPr>
                        <a:endParaRPr sz="600" b="0" i="0" u="none" strike="noStrike" cap="none">
                          <a:solidFill>
                            <a:schemeClr val="lt1"/>
                          </a:solidFill>
                          <a:latin typeface="Arial"/>
                          <a:ea typeface="Arial"/>
                          <a:cs typeface="Arial"/>
                          <a:sym typeface="Arial"/>
                        </a:endParaRPr>
                      </a:p>
                    </p:txBody>
                  </p:sp>
                  <p:sp>
                    <p:nvSpPr>
                      <p:cNvPr id="1377" name="Google Shape;1377;p37"/>
                      <p:cNvSpPr/>
                      <p:nvPr/>
                    </p:nvSpPr>
                    <p:spPr>
                      <a:xfrm>
                        <a:off x="77104" y="493382"/>
                        <a:ext cx="632697" cy="324697"/>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37"/>
                      <p:cNvSpPr txBox="1"/>
                      <p:nvPr/>
                    </p:nvSpPr>
                    <p:spPr>
                      <a:xfrm>
                        <a:off x="86614" y="502892"/>
                        <a:ext cx="613677" cy="305677"/>
                      </a:xfrm>
                      <a:prstGeom prst="rect">
                        <a:avLst/>
                      </a:prstGeom>
                      <a:noFill/>
                      <a:ln>
                        <a:noFill/>
                      </a:ln>
                    </p:spPr>
                    <p:txBody>
                      <a:bodyPr spcFirstLastPara="1" wrap="square" lIns="30475" tIns="30475" rIns="30475" bIns="30475" anchor="ctr" anchorCtr="0">
                        <a:noAutofit/>
                      </a:bodyPr>
                      <a:lstStyle/>
                      <a:p>
                        <a:pPr marL="0" marR="0" lvl="0" indent="0" algn="ctr" rtl="0">
                          <a:lnSpc>
                            <a:spcPct val="90000"/>
                          </a:lnSpc>
                          <a:spcBef>
                            <a:spcPts val="0"/>
                          </a:spcBef>
                          <a:spcAft>
                            <a:spcPts val="0"/>
                          </a:spcAft>
                          <a:buClr>
                            <a:srgbClr val="000000"/>
                          </a:buClr>
                          <a:buSzPts val="800"/>
                          <a:buFont typeface="Arial"/>
                          <a:buNone/>
                        </a:pPr>
                        <a:r>
                          <a:rPr lang="en-US" sz="800" b="0" i="0" u="none" strike="noStrike" cap="none">
                            <a:solidFill>
                              <a:schemeClr val="lt1"/>
                            </a:solidFill>
                            <a:latin typeface="Arial"/>
                            <a:ea typeface="Arial"/>
                            <a:cs typeface="Arial"/>
                            <a:sym typeface="Arial"/>
                          </a:rPr>
                          <a:t>Pattern construction</a:t>
                        </a:r>
                        <a:endParaRPr/>
                      </a:p>
                    </p:txBody>
                  </p:sp>
                  <p:sp>
                    <p:nvSpPr>
                      <p:cNvPr id="1379" name="Google Shape;1379;p37"/>
                      <p:cNvSpPr/>
                      <p:nvPr/>
                    </p:nvSpPr>
                    <p:spPr>
                      <a:xfrm rot="5400000">
                        <a:off x="326387" y="847504"/>
                        <a:ext cx="134131" cy="104246"/>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37"/>
                      <p:cNvSpPr txBox="1"/>
                      <p:nvPr/>
                    </p:nvSpPr>
                    <p:spPr>
                      <a:xfrm>
                        <a:off x="362178" y="832562"/>
                        <a:ext cx="62548" cy="102857"/>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600"/>
                          <a:buFont typeface="Arial"/>
                          <a:buNone/>
                        </a:pPr>
                        <a:endParaRPr sz="600" b="0" i="0" u="none" strike="noStrike" cap="none">
                          <a:solidFill>
                            <a:schemeClr val="lt1"/>
                          </a:solidFill>
                          <a:latin typeface="Arial"/>
                          <a:ea typeface="Arial"/>
                          <a:cs typeface="Arial"/>
                          <a:sym typeface="Arial"/>
                        </a:endParaRPr>
                      </a:p>
                    </p:txBody>
                  </p:sp>
                  <p:sp>
                    <p:nvSpPr>
                      <p:cNvPr id="1381" name="Google Shape;1381;p37"/>
                      <p:cNvSpPr/>
                      <p:nvPr/>
                    </p:nvSpPr>
                    <p:spPr>
                      <a:xfrm>
                        <a:off x="77104" y="986220"/>
                        <a:ext cx="632697" cy="324697"/>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37"/>
                      <p:cNvSpPr txBox="1"/>
                      <p:nvPr/>
                    </p:nvSpPr>
                    <p:spPr>
                      <a:xfrm>
                        <a:off x="86614" y="995730"/>
                        <a:ext cx="613677" cy="305677"/>
                      </a:xfrm>
                      <a:prstGeom prst="rect">
                        <a:avLst/>
                      </a:prstGeom>
                      <a:noFill/>
                      <a:ln>
                        <a:noFill/>
                      </a:ln>
                    </p:spPr>
                    <p:txBody>
                      <a:bodyPr spcFirstLastPara="1" wrap="square" lIns="30475" tIns="30475" rIns="30475" bIns="30475" anchor="ctr" anchorCtr="0">
                        <a:noAutofit/>
                      </a:bodyPr>
                      <a:lstStyle/>
                      <a:p>
                        <a:pPr marL="0" marR="0" lvl="0" indent="0" algn="ctr" rtl="0">
                          <a:lnSpc>
                            <a:spcPct val="90000"/>
                          </a:lnSpc>
                          <a:spcBef>
                            <a:spcPts val="0"/>
                          </a:spcBef>
                          <a:spcAft>
                            <a:spcPts val="0"/>
                          </a:spcAft>
                          <a:buClr>
                            <a:srgbClr val="000000"/>
                          </a:buClr>
                          <a:buSzPts val="800"/>
                          <a:buFont typeface="Arial"/>
                          <a:buNone/>
                        </a:pPr>
                        <a:r>
                          <a:rPr lang="en-US" sz="800" b="0" i="0" u="none" strike="noStrike" cap="none">
                            <a:solidFill>
                              <a:schemeClr val="lt1"/>
                            </a:solidFill>
                            <a:latin typeface="Arial"/>
                            <a:ea typeface="Arial"/>
                            <a:cs typeface="Arial"/>
                            <a:sym typeface="Arial"/>
                          </a:rPr>
                          <a:t>Preparation for cutting</a:t>
                        </a:r>
                        <a:endParaRPr/>
                      </a:p>
                    </p:txBody>
                  </p:sp>
                </p:grpSp>
              </p:grpSp>
              <p:sp>
                <p:nvSpPr>
                  <p:cNvPr id="1383" name="Google Shape;1383;p37"/>
                  <p:cNvSpPr txBox="1"/>
                  <p:nvPr/>
                </p:nvSpPr>
                <p:spPr>
                  <a:xfrm rot="-5400000">
                    <a:off x="1032951" y="2198153"/>
                    <a:ext cx="1422385" cy="44661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900" b="1" i="0" u="none" strike="noStrike" cap="none">
                        <a:solidFill>
                          <a:srgbClr val="C00000"/>
                        </a:solidFill>
                        <a:latin typeface="Arial"/>
                        <a:ea typeface="Arial"/>
                        <a:cs typeface="Arial"/>
                        <a:sym typeface="Arial"/>
                      </a:rPr>
                      <a:t>Design, Pattern cons, Prep, Cutting</a:t>
                    </a:r>
                    <a:endParaRPr/>
                  </a:p>
                </p:txBody>
              </p:sp>
            </p:grpSp>
            <p:sp>
              <p:nvSpPr>
                <p:cNvPr id="1384" name="Google Shape;1384;p37"/>
                <p:cNvSpPr/>
                <p:nvPr/>
              </p:nvSpPr>
              <p:spPr>
                <a:xfrm>
                  <a:off x="4593101" y="4668759"/>
                  <a:ext cx="1404062" cy="457505"/>
                </a:xfrm>
                <a:prstGeom prst="roundRect">
                  <a:avLst>
                    <a:gd name="adj" fmla="val 16667"/>
                  </a:avLst>
                </a:prstGeom>
                <a:solidFill>
                  <a:schemeClr val="lt1"/>
                </a:solid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050" b="0" i="0" u="none" strike="noStrike" cap="none">
                      <a:solidFill>
                        <a:schemeClr val="dk1"/>
                      </a:solidFill>
                      <a:latin typeface="Arial"/>
                      <a:ea typeface="Arial"/>
                      <a:cs typeface="Arial"/>
                      <a:sym typeface="Arial"/>
                    </a:rPr>
                    <a:t>Finished product warehouse</a:t>
                  </a:r>
                  <a:endParaRPr/>
                </a:p>
              </p:txBody>
            </p:sp>
            <p:cxnSp>
              <p:nvCxnSpPr>
                <p:cNvPr id="1385" name="Google Shape;1385;p37"/>
                <p:cNvCxnSpPr>
                  <a:stCxn id="1322" idx="1"/>
                  <a:endCxn id="1384" idx="1"/>
                </p:cNvCxnSpPr>
                <p:nvPr/>
              </p:nvCxnSpPr>
              <p:spPr>
                <a:xfrm>
                  <a:off x="4464703" y="3844387"/>
                  <a:ext cx="128400" cy="1053000"/>
                </a:xfrm>
                <a:prstGeom prst="bentConnector3">
                  <a:avLst>
                    <a:gd name="adj1" fmla="val -163670"/>
                  </a:avLst>
                </a:prstGeom>
                <a:noFill/>
                <a:ln w="762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grpSp>
          <p:sp>
            <p:nvSpPr>
              <p:cNvPr id="1386" name="Google Shape;1386;p37"/>
              <p:cNvSpPr/>
              <p:nvPr/>
            </p:nvSpPr>
            <p:spPr>
              <a:xfrm>
                <a:off x="6298639" y="617454"/>
                <a:ext cx="1138499" cy="1266975"/>
              </a:xfrm>
              <a:prstGeom prst="leftBrace">
                <a:avLst>
                  <a:gd name="adj1" fmla="val 8333"/>
                  <a:gd name="adj2" fmla="val 50000"/>
                </a:avLst>
              </a:prstGeom>
              <a:no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1387" name="Google Shape;1387;p37"/>
              <p:cNvSpPr/>
              <p:nvPr/>
            </p:nvSpPr>
            <p:spPr>
              <a:xfrm>
                <a:off x="5034211" y="2115609"/>
                <a:ext cx="961217" cy="794419"/>
              </a:xfrm>
              <a:prstGeom prst="leftBrace">
                <a:avLst>
                  <a:gd name="adj1" fmla="val 6985"/>
                  <a:gd name="adj2" fmla="val 48652"/>
                </a:avLst>
              </a:prstGeom>
              <a:no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grpSp>
        <p:grpSp>
          <p:nvGrpSpPr>
            <p:cNvPr id="1388" name="Google Shape;1388;p37"/>
            <p:cNvGrpSpPr/>
            <p:nvPr/>
          </p:nvGrpSpPr>
          <p:grpSpPr>
            <a:xfrm>
              <a:off x="1616149" y="601461"/>
              <a:ext cx="6264829" cy="4164291"/>
              <a:chOff x="1616149" y="601461"/>
              <a:chExt cx="6264829" cy="4164291"/>
            </a:xfrm>
          </p:grpSpPr>
          <p:sp>
            <p:nvSpPr>
              <p:cNvPr id="1389" name="Google Shape;1389;p37"/>
              <p:cNvSpPr/>
              <p:nvPr/>
            </p:nvSpPr>
            <p:spPr>
              <a:xfrm>
                <a:off x="1616149" y="601461"/>
                <a:ext cx="6264829" cy="4164291"/>
              </a:xfrm>
              <a:custGeom>
                <a:avLst/>
                <a:gdLst/>
                <a:ahLst/>
                <a:cxnLst/>
                <a:rect l="l" t="t" r="r" b="b"/>
                <a:pathLst>
                  <a:path w="6264829" h="4164291" extrusionOk="0">
                    <a:moveTo>
                      <a:pt x="0" y="3300687"/>
                    </a:moveTo>
                    <a:lnTo>
                      <a:pt x="1365158" y="3265901"/>
                    </a:lnTo>
                    <a:cubicBezTo>
                      <a:pt x="1361614" y="2362133"/>
                      <a:pt x="1358070" y="1550057"/>
                      <a:pt x="1354526" y="646289"/>
                    </a:cubicBezTo>
                    <a:lnTo>
                      <a:pt x="4588763" y="681928"/>
                    </a:lnTo>
                    <a:cubicBezTo>
                      <a:pt x="4590264" y="454619"/>
                      <a:pt x="4591764" y="227309"/>
                      <a:pt x="4593265" y="0"/>
                    </a:cubicBezTo>
                    <a:lnTo>
                      <a:pt x="6218107" y="6891"/>
                    </a:lnTo>
                    <a:lnTo>
                      <a:pt x="6264829" y="4124058"/>
                    </a:lnTo>
                    <a:lnTo>
                      <a:pt x="3957563" y="4164291"/>
                    </a:lnTo>
                    <a:cubicBezTo>
                      <a:pt x="3956916" y="3683332"/>
                      <a:pt x="3936945" y="2860615"/>
                      <a:pt x="3936298" y="2379656"/>
                    </a:cubicBezTo>
                    <a:lnTo>
                      <a:pt x="3051855" y="2356949"/>
                    </a:lnTo>
                    <a:cubicBezTo>
                      <a:pt x="3053899" y="2849985"/>
                      <a:pt x="3062384" y="3384698"/>
                      <a:pt x="3064428" y="3877734"/>
                    </a:cubicBezTo>
                    <a:lnTo>
                      <a:pt x="8382" y="3927747"/>
                    </a:lnTo>
                    <a:lnTo>
                      <a:pt x="0" y="3300687"/>
                    </a:lnTo>
                    <a:close/>
                  </a:path>
                </a:pathLst>
              </a:custGeom>
              <a:noFill/>
              <a:ln w="19050" cap="flat" cmpd="sng">
                <a:solidFill>
                  <a:srgbClr val="C00000"/>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90" name="Google Shape;1390;p37"/>
              <p:cNvSpPr txBox="1"/>
              <p:nvPr/>
            </p:nvSpPr>
            <p:spPr>
              <a:xfrm rot="-5400000">
                <a:off x="6387391" y="2274844"/>
                <a:ext cx="2565031" cy="24091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200" b="1" i="0" u="none" strike="noStrike" cap="none">
                    <a:solidFill>
                      <a:srgbClr val="C00000"/>
                    </a:solidFill>
                    <a:latin typeface="Arial"/>
                    <a:ea typeface="Arial"/>
                    <a:cs typeface="Arial"/>
                    <a:sym typeface="Arial"/>
                  </a:rPr>
                  <a:t>Boiler, LNG, LPG, CNG,…</a:t>
                </a:r>
                <a:endParaRPr/>
              </a:p>
            </p:txBody>
          </p:sp>
        </p:grpSp>
        <p:grpSp>
          <p:nvGrpSpPr>
            <p:cNvPr id="1391" name="Google Shape;1391;p37"/>
            <p:cNvGrpSpPr/>
            <p:nvPr/>
          </p:nvGrpSpPr>
          <p:grpSpPr>
            <a:xfrm>
              <a:off x="3593805" y="706343"/>
              <a:ext cx="4750813" cy="3847611"/>
              <a:chOff x="3593805" y="706343"/>
              <a:chExt cx="4750813" cy="3847611"/>
            </a:xfrm>
          </p:grpSpPr>
          <p:sp>
            <p:nvSpPr>
              <p:cNvPr id="1392" name="Google Shape;1392;p37"/>
              <p:cNvSpPr/>
              <p:nvPr/>
            </p:nvSpPr>
            <p:spPr>
              <a:xfrm>
                <a:off x="3593805" y="706343"/>
                <a:ext cx="4750813" cy="3847611"/>
              </a:xfrm>
              <a:custGeom>
                <a:avLst/>
                <a:gdLst/>
                <a:ahLst/>
                <a:cxnLst/>
                <a:rect l="l" t="t" r="r" b="b"/>
                <a:pathLst>
                  <a:path w="4644053" h="3847611" extrusionOk="0">
                    <a:moveTo>
                      <a:pt x="1097115" y="1198590"/>
                    </a:moveTo>
                    <a:lnTo>
                      <a:pt x="1095153" y="1983694"/>
                    </a:lnTo>
                    <a:lnTo>
                      <a:pt x="0" y="1973062"/>
                    </a:lnTo>
                    <a:lnTo>
                      <a:pt x="0" y="2983155"/>
                    </a:lnTo>
                    <a:lnTo>
                      <a:pt x="978195" y="2972522"/>
                    </a:lnTo>
                    <a:lnTo>
                      <a:pt x="993162" y="2125919"/>
                    </a:lnTo>
                    <a:lnTo>
                      <a:pt x="2746812" y="2117584"/>
                    </a:lnTo>
                    <a:cubicBezTo>
                      <a:pt x="2749840" y="2560892"/>
                      <a:pt x="2765461" y="3404303"/>
                      <a:pt x="2768489" y="3847611"/>
                    </a:cubicBezTo>
                    <a:lnTo>
                      <a:pt x="4644053" y="3830940"/>
                    </a:lnTo>
                    <a:cubicBezTo>
                      <a:pt x="4641025" y="2553960"/>
                      <a:pt x="4637998" y="1276980"/>
                      <a:pt x="4634970" y="0"/>
                    </a:cubicBezTo>
                    <a:lnTo>
                      <a:pt x="2640696" y="18969"/>
                    </a:lnTo>
                    <a:lnTo>
                      <a:pt x="2658039" y="730497"/>
                    </a:lnTo>
                    <a:lnTo>
                      <a:pt x="3444948" y="729052"/>
                    </a:lnTo>
                    <a:cubicBezTo>
                      <a:pt x="3446394" y="882786"/>
                      <a:pt x="3447839" y="1036520"/>
                      <a:pt x="3449285" y="1190254"/>
                    </a:cubicBezTo>
                    <a:lnTo>
                      <a:pt x="1097115" y="1198590"/>
                    </a:lnTo>
                    <a:close/>
                  </a:path>
                </a:pathLst>
              </a:custGeom>
              <a:noFill/>
              <a:ln w="19050" cap="flat" cmpd="sng">
                <a:solidFill>
                  <a:srgbClr val="7030A0"/>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93" name="Google Shape;1393;p37"/>
              <p:cNvSpPr txBox="1"/>
              <p:nvPr/>
            </p:nvSpPr>
            <p:spPr>
              <a:xfrm rot="-5400000">
                <a:off x="6992548" y="2293685"/>
                <a:ext cx="2247480" cy="29445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600" b="1" i="0" u="none" strike="noStrike" cap="none">
                    <a:solidFill>
                      <a:srgbClr val="7030A0"/>
                    </a:solidFill>
                    <a:latin typeface="Arial"/>
                    <a:ea typeface="Arial"/>
                    <a:cs typeface="Arial"/>
                    <a:sym typeface="Arial"/>
                  </a:rPr>
                  <a:t>Compressed air</a:t>
                </a:r>
                <a:endParaRPr/>
              </a:p>
            </p:txBody>
          </p:sp>
        </p:grpSp>
        <p:grpSp>
          <p:nvGrpSpPr>
            <p:cNvPr id="1394" name="Google Shape;1394;p37"/>
            <p:cNvGrpSpPr/>
            <p:nvPr/>
          </p:nvGrpSpPr>
          <p:grpSpPr>
            <a:xfrm>
              <a:off x="1148316" y="436400"/>
              <a:ext cx="7708604" cy="4642100"/>
              <a:chOff x="1148316" y="436400"/>
              <a:chExt cx="7708604" cy="4642100"/>
            </a:xfrm>
          </p:grpSpPr>
          <p:sp>
            <p:nvSpPr>
              <p:cNvPr id="1395" name="Google Shape;1395;p37"/>
              <p:cNvSpPr/>
              <p:nvPr/>
            </p:nvSpPr>
            <p:spPr>
              <a:xfrm>
                <a:off x="1148316" y="436400"/>
                <a:ext cx="7708604" cy="4642100"/>
              </a:xfrm>
              <a:prstGeom prst="rect">
                <a:avLst/>
              </a:prstGeom>
              <a:noFill/>
              <a:ln w="28575" cap="flat" cmpd="sng">
                <a:solidFill>
                  <a:srgbClr val="0070C0"/>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396" name="Google Shape;1396;p37"/>
              <p:cNvSpPr txBox="1"/>
              <p:nvPr/>
            </p:nvSpPr>
            <p:spPr>
              <a:xfrm rot="-5400000">
                <a:off x="7516451" y="2296410"/>
                <a:ext cx="2214892" cy="29445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600" b="1" i="0" u="none" strike="noStrike" cap="none">
                    <a:solidFill>
                      <a:srgbClr val="0070C0"/>
                    </a:solidFill>
                    <a:latin typeface="Arial"/>
                    <a:ea typeface="Arial"/>
                    <a:cs typeface="Arial"/>
                    <a:sym typeface="Arial"/>
                  </a:rPr>
                  <a:t>Electrical Energy</a:t>
                </a:r>
                <a:endParaRPr/>
              </a:p>
            </p:txBody>
          </p:sp>
        </p:gr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400"/>
        <p:cNvGrpSpPr/>
        <p:nvPr/>
      </p:nvGrpSpPr>
      <p:grpSpPr>
        <a:xfrm>
          <a:off x="0" y="0"/>
          <a:ext cx="0" cy="0"/>
          <a:chOff x="0" y="0"/>
          <a:chExt cx="0" cy="0"/>
        </a:xfrm>
      </p:grpSpPr>
      <p:sp>
        <p:nvSpPr>
          <p:cNvPr id="1401" name="Google Shape;1401;p38"/>
          <p:cNvSpPr/>
          <p:nvPr/>
        </p:nvSpPr>
        <p:spPr>
          <a:xfrm>
            <a:off x="6577371" y="1192123"/>
            <a:ext cx="969244" cy="231248"/>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200" b="0" i="0" u="none" strike="noStrike" cap="none">
                <a:solidFill>
                  <a:schemeClr val="dk1"/>
                </a:solidFill>
                <a:latin typeface="Arial"/>
                <a:ea typeface="Arial"/>
                <a:cs typeface="Arial"/>
                <a:sym typeface="Arial"/>
              </a:rPr>
              <a:t>Fuel/Gas</a:t>
            </a:r>
            <a:endParaRPr/>
          </a:p>
        </p:txBody>
      </p:sp>
      <p:sp>
        <p:nvSpPr>
          <p:cNvPr id="1402" name="Google Shape;1402;p38"/>
          <p:cNvSpPr/>
          <p:nvPr/>
        </p:nvSpPr>
        <p:spPr>
          <a:xfrm>
            <a:off x="6651604" y="1556048"/>
            <a:ext cx="820777" cy="231248"/>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200" b="0" i="0" u="none" strike="noStrike" cap="none">
                <a:solidFill>
                  <a:schemeClr val="dk1"/>
                </a:solidFill>
                <a:latin typeface="Arial"/>
                <a:ea typeface="Arial"/>
                <a:cs typeface="Arial"/>
                <a:sym typeface="Arial"/>
              </a:rPr>
              <a:t>Boiler</a:t>
            </a:r>
            <a:endParaRPr/>
          </a:p>
        </p:txBody>
      </p:sp>
      <p:sp>
        <p:nvSpPr>
          <p:cNvPr id="1403" name="Google Shape;1403;p38"/>
          <p:cNvSpPr/>
          <p:nvPr/>
        </p:nvSpPr>
        <p:spPr>
          <a:xfrm>
            <a:off x="4274545" y="1305002"/>
            <a:ext cx="1214223" cy="388330"/>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100" b="0" i="0" u="none" strike="noStrike" cap="none">
                <a:solidFill>
                  <a:schemeClr val="dk1"/>
                </a:solidFill>
                <a:latin typeface="Arial"/>
                <a:ea typeface="Arial"/>
                <a:cs typeface="Arial"/>
                <a:sym typeface="Arial"/>
              </a:rPr>
              <a:t>Transformation station</a:t>
            </a:r>
            <a:endParaRPr/>
          </a:p>
        </p:txBody>
      </p:sp>
      <p:sp>
        <p:nvSpPr>
          <p:cNvPr id="1404" name="Google Shape;1404;p38"/>
          <p:cNvSpPr/>
          <p:nvPr/>
        </p:nvSpPr>
        <p:spPr>
          <a:xfrm>
            <a:off x="873230" y="2498405"/>
            <a:ext cx="1183667" cy="388330"/>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200" b="0" i="0" u="none" strike="noStrike" cap="none">
                <a:solidFill>
                  <a:schemeClr val="dk1"/>
                </a:solidFill>
                <a:latin typeface="Arial"/>
                <a:ea typeface="Arial"/>
                <a:cs typeface="Arial"/>
                <a:sym typeface="Arial"/>
              </a:rPr>
              <a:t>HVAC</a:t>
            </a:r>
            <a:endParaRPr/>
          </a:p>
        </p:txBody>
      </p:sp>
      <p:sp>
        <p:nvSpPr>
          <p:cNvPr id="1405" name="Google Shape;1405;p38"/>
          <p:cNvSpPr/>
          <p:nvPr/>
        </p:nvSpPr>
        <p:spPr>
          <a:xfrm>
            <a:off x="868776" y="3469222"/>
            <a:ext cx="1183667" cy="388330"/>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200" b="0" i="0" u="none" strike="noStrike" cap="none">
                <a:solidFill>
                  <a:schemeClr val="dk1"/>
                </a:solidFill>
                <a:latin typeface="Arial"/>
                <a:ea typeface="Arial"/>
                <a:cs typeface="Arial"/>
                <a:sym typeface="Arial"/>
              </a:rPr>
              <a:t>Lighting</a:t>
            </a:r>
            <a:endParaRPr/>
          </a:p>
        </p:txBody>
      </p:sp>
      <p:sp>
        <p:nvSpPr>
          <p:cNvPr id="1406" name="Google Shape;1406;p38"/>
          <p:cNvSpPr/>
          <p:nvPr/>
        </p:nvSpPr>
        <p:spPr>
          <a:xfrm>
            <a:off x="865897" y="3940752"/>
            <a:ext cx="1183667" cy="388330"/>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200" b="0" i="0" u="none" strike="noStrike" cap="none">
                <a:solidFill>
                  <a:schemeClr val="dk1"/>
                </a:solidFill>
                <a:latin typeface="Arial"/>
                <a:ea typeface="Arial"/>
                <a:cs typeface="Arial"/>
                <a:sym typeface="Arial"/>
              </a:rPr>
              <a:t>Air compressor</a:t>
            </a:r>
            <a:endParaRPr/>
          </a:p>
        </p:txBody>
      </p:sp>
      <p:sp>
        <p:nvSpPr>
          <p:cNvPr id="1407" name="Google Shape;1407;p38"/>
          <p:cNvSpPr/>
          <p:nvPr/>
        </p:nvSpPr>
        <p:spPr>
          <a:xfrm>
            <a:off x="865897" y="2997692"/>
            <a:ext cx="1183667" cy="388330"/>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200" b="0" i="0" u="none" strike="noStrike" cap="none">
                <a:solidFill>
                  <a:schemeClr val="dk1"/>
                </a:solidFill>
                <a:latin typeface="Arial"/>
                <a:ea typeface="Arial"/>
                <a:cs typeface="Arial"/>
                <a:sym typeface="Arial"/>
              </a:rPr>
              <a:t>Vacuum</a:t>
            </a:r>
            <a:endParaRPr/>
          </a:p>
        </p:txBody>
      </p:sp>
      <p:sp>
        <p:nvSpPr>
          <p:cNvPr id="1408" name="Google Shape;1408;p38"/>
          <p:cNvSpPr/>
          <p:nvPr/>
        </p:nvSpPr>
        <p:spPr>
          <a:xfrm>
            <a:off x="8236256" y="4761210"/>
            <a:ext cx="897059" cy="347669"/>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200" b="0" i="0" u="none" strike="noStrike" cap="none">
                <a:solidFill>
                  <a:schemeClr val="dk1"/>
                </a:solidFill>
                <a:latin typeface="Arial"/>
                <a:ea typeface="Arial"/>
                <a:cs typeface="Arial"/>
                <a:sym typeface="Arial"/>
              </a:rPr>
              <a:t>Logistics</a:t>
            </a:r>
            <a:endParaRPr/>
          </a:p>
        </p:txBody>
      </p:sp>
      <p:cxnSp>
        <p:nvCxnSpPr>
          <p:cNvPr id="1409" name="Google Shape;1409;p38"/>
          <p:cNvCxnSpPr>
            <a:stCxn id="1401" idx="2"/>
            <a:endCxn id="1402" idx="0"/>
          </p:cNvCxnSpPr>
          <p:nvPr/>
        </p:nvCxnSpPr>
        <p:spPr>
          <a:xfrm>
            <a:off x="7061993" y="1423371"/>
            <a:ext cx="0" cy="132600"/>
          </a:xfrm>
          <a:prstGeom prst="straightConnector1">
            <a:avLst/>
          </a:prstGeom>
          <a:noFill/>
          <a:ln w="9525" cap="flat" cmpd="sng">
            <a:solidFill>
              <a:srgbClr val="C00000"/>
            </a:solidFill>
            <a:prstDash val="solid"/>
            <a:round/>
            <a:headEnd type="none" w="sm" len="sm"/>
            <a:tailEnd type="triangle" w="med" len="med"/>
          </a:ln>
        </p:spPr>
      </p:cxnSp>
      <p:cxnSp>
        <p:nvCxnSpPr>
          <p:cNvPr id="1410" name="Google Shape;1410;p38"/>
          <p:cNvCxnSpPr>
            <a:stCxn id="1401" idx="3"/>
            <a:endCxn id="1411" idx="0"/>
          </p:cNvCxnSpPr>
          <p:nvPr/>
        </p:nvCxnSpPr>
        <p:spPr>
          <a:xfrm>
            <a:off x="7546615" y="1307747"/>
            <a:ext cx="19200" cy="1973700"/>
          </a:xfrm>
          <a:prstGeom prst="bentConnector5">
            <a:avLst>
              <a:gd name="adj1" fmla="val 6069287"/>
              <a:gd name="adj2" fmla="val 50007"/>
              <a:gd name="adj3" fmla="val 6052427"/>
            </a:avLst>
          </a:prstGeom>
          <a:noFill/>
          <a:ln w="9525" cap="flat" cmpd="sng">
            <a:solidFill>
              <a:srgbClr val="C00000"/>
            </a:solidFill>
            <a:prstDash val="solid"/>
            <a:round/>
            <a:headEnd type="none" w="sm" len="sm"/>
            <a:tailEnd type="stealth" w="med" len="med"/>
          </a:ln>
        </p:spPr>
      </p:cxnSp>
      <p:grpSp>
        <p:nvGrpSpPr>
          <p:cNvPr id="1412" name="Google Shape;1412;p38"/>
          <p:cNvGrpSpPr/>
          <p:nvPr/>
        </p:nvGrpSpPr>
        <p:grpSpPr>
          <a:xfrm>
            <a:off x="3054112" y="2119797"/>
            <a:ext cx="5118790" cy="2690386"/>
            <a:chOff x="1148316" y="436400"/>
            <a:chExt cx="7708604" cy="4642100"/>
          </a:xfrm>
        </p:grpSpPr>
        <p:grpSp>
          <p:nvGrpSpPr>
            <p:cNvPr id="1413" name="Google Shape;1413;p38"/>
            <p:cNvGrpSpPr/>
            <p:nvPr/>
          </p:nvGrpSpPr>
          <p:grpSpPr>
            <a:xfrm>
              <a:off x="1310400" y="532800"/>
              <a:ext cx="6172956" cy="4453870"/>
              <a:chOff x="2004747" y="511674"/>
              <a:chExt cx="6241898" cy="4529407"/>
            </a:xfrm>
          </p:grpSpPr>
          <p:grpSp>
            <p:nvGrpSpPr>
              <p:cNvPr id="1414" name="Google Shape;1414;p38"/>
              <p:cNvGrpSpPr/>
              <p:nvPr/>
            </p:nvGrpSpPr>
            <p:grpSpPr>
              <a:xfrm>
                <a:off x="2004747" y="511674"/>
                <a:ext cx="6241898" cy="4529407"/>
                <a:chOff x="2001408" y="596857"/>
                <a:chExt cx="6241898" cy="4529407"/>
              </a:xfrm>
            </p:grpSpPr>
            <p:sp>
              <p:nvSpPr>
                <p:cNvPr id="1415" name="Google Shape;1415;p38"/>
                <p:cNvSpPr/>
                <p:nvPr/>
              </p:nvSpPr>
              <p:spPr>
                <a:xfrm>
                  <a:off x="2011395" y="596857"/>
                  <a:ext cx="1132799" cy="511789"/>
                </a:xfrm>
                <a:prstGeom prst="roundRect">
                  <a:avLst>
                    <a:gd name="adj" fmla="val 16667"/>
                  </a:avLst>
                </a:prstGeom>
                <a:solidFill>
                  <a:schemeClr val="lt1"/>
                </a:solid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600" b="0" i="0" u="none" strike="noStrike" cap="none">
                      <a:solidFill>
                        <a:schemeClr val="dk1"/>
                      </a:solidFill>
                      <a:latin typeface="Arial"/>
                      <a:ea typeface="Arial"/>
                      <a:cs typeface="Arial"/>
                      <a:sym typeface="Arial"/>
                    </a:rPr>
                    <a:t>Raw material warehouse</a:t>
                  </a:r>
                  <a:endParaRPr/>
                </a:p>
              </p:txBody>
            </p:sp>
            <p:grpSp>
              <p:nvGrpSpPr>
                <p:cNvPr id="1416" name="Google Shape;1416;p38"/>
                <p:cNvGrpSpPr/>
                <p:nvPr/>
              </p:nvGrpSpPr>
              <p:grpSpPr>
                <a:xfrm>
                  <a:off x="5601722" y="596857"/>
                  <a:ext cx="2470269" cy="1467973"/>
                  <a:chOff x="5712161" y="881961"/>
                  <a:chExt cx="2035039" cy="1467973"/>
                </a:xfrm>
              </p:grpSpPr>
              <p:sp>
                <p:nvSpPr>
                  <p:cNvPr id="1417" name="Google Shape;1417;p38"/>
                  <p:cNvSpPr/>
                  <p:nvPr/>
                </p:nvSpPr>
                <p:spPr>
                  <a:xfrm>
                    <a:off x="5712161" y="881961"/>
                    <a:ext cx="2035039" cy="1467973"/>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900" b="0" i="0" u="none" strike="noStrike" cap="none">
                      <a:solidFill>
                        <a:schemeClr val="lt1"/>
                      </a:solidFill>
                      <a:latin typeface="Arial"/>
                      <a:ea typeface="Arial"/>
                      <a:cs typeface="Arial"/>
                      <a:sym typeface="Arial"/>
                    </a:endParaRPr>
                  </a:p>
                </p:txBody>
              </p:sp>
              <p:grpSp>
                <p:nvGrpSpPr>
                  <p:cNvPr id="1418" name="Google Shape;1418;p38"/>
                  <p:cNvGrpSpPr/>
                  <p:nvPr/>
                </p:nvGrpSpPr>
                <p:grpSpPr>
                  <a:xfrm>
                    <a:off x="5873075" y="1217603"/>
                    <a:ext cx="412967" cy="475033"/>
                    <a:chOff x="207714" y="215"/>
                    <a:chExt cx="412967" cy="475033"/>
                  </a:xfrm>
                </p:grpSpPr>
                <p:sp>
                  <p:nvSpPr>
                    <p:cNvPr id="1419" name="Google Shape;1419;p38"/>
                    <p:cNvSpPr/>
                    <p:nvPr/>
                  </p:nvSpPr>
                  <p:spPr>
                    <a:xfrm>
                      <a:off x="207714" y="215"/>
                      <a:ext cx="412967" cy="178137"/>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38"/>
                    <p:cNvSpPr txBox="1"/>
                    <p:nvPr/>
                  </p:nvSpPr>
                  <p:spPr>
                    <a:xfrm>
                      <a:off x="212931" y="5432"/>
                      <a:ext cx="402533" cy="167703"/>
                    </a:xfrm>
                    <a:prstGeom prst="rect">
                      <a:avLst/>
                    </a:prstGeom>
                    <a:noFill/>
                    <a:ln>
                      <a:noFill/>
                    </a:ln>
                  </p:spPr>
                  <p:txBody>
                    <a:bodyPr spcFirstLastPara="1" wrap="square" lIns="26650" tIns="26650" rIns="26650" bIns="26650" anchor="ctr" anchorCtr="0">
                      <a:noAutofit/>
                    </a:bodyPr>
                    <a:lstStyle/>
                    <a:p>
                      <a:pPr marL="0" marR="0" lvl="0" indent="0" algn="ctr" rtl="0">
                        <a:lnSpc>
                          <a:spcPct val="90000"/>
                        </a:lnSpc>
                        <a:spcBef>
                          <a:spcPts val="0"/>
                        </a:spcBef>
                        <a:spcAft>
                          <a:spcPts val="0"/>
                        </a:spcAft>
                        <a:buClr>
                          <a:srgbClr val="000000"/>
                        </a:buClr>
                        <a:buSzPts val="700"/>
                        <a:buFont typeface="Arial"/>
                        <a:buNone/>
                      </a:pPr>
                      <a:r>
                        <a:rPr lang="en-US" sz="700" b="0" i="0" u="none" strike="noStrike" cap="none">
                          <a:solidFill>
                            <a:schemeClr val="lt1"/>
                          </a:solidFill>
                          <a:latin typeface="Arial"/>
                          <a:ea typeface="Arial"/>
                          <a:cs typeface="Arial"/>
                          <a:sym typeface="Arial"/>
                        </a:rPr>
                        <a:t>Batches</a:t>
                      </a:r>
                      <a:endParaRPr/>
                    </a:p>
                  </p:txBody>
                </p:sp>
                <p:sp>
                  <p:nvSpPr>
                    <p:cNvPr id="1421" name="Google Shape;1421;p38"/>
                    <p:cNvSpPr/>
                    <p:nvPr/>
                  </p:nvSpPr>
                  <p:spPr>
                    <a:xfrm rot="5400000">
                      <a:off x="370423" y="199135"/>
                      <a:ext cx="87549" cy="73630"/>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38"/>
                    <p:cNvSpPr txBox="1"/>
                    <p:nvPr/>
                  </p:nvSpPr>
                  <p:spPr>
                    <a:xfrm>
                      <a:off x="392109" y="192176"/>
                      <a:ext cx="44178" cy="6546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500"/>
                        <a:buFont typeface="Arial"/>
                        <a:buNone/>
                      </a:pPr>
                      <a:endParaRPr sz="500" b="0" i="0" u="none" strike="noStrike" cap="none">
                        <a:solidFill>
                          <a:schemeClr val="lt1"/>
                        </a:solidFill>
                        <a:latin typeface="Arial"/>
                        <a:ea typeface="Arial"/>
                        <a:cs typeface="Arial"/>
                        <a:sym typeface="Arial"/>
                      </a:endParaRPr>
                    </a:p>
                  </p:txBody>
                </p:sp>
                <p:sp>
                  <p:nvSpPr>
                    <p:cNvPr id="1423" name="Google Shape;1423;p38"/>
                    <p:cNvSpPr/>
                    <p:nvPr/>
                  </p:nvSpPr>
                  <p:spPr>
                    <a:xfrm>
                      <a:off x="207714" y="297111"/>
                      <a:ext cx="412967" cy="178137"/>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38"/>
                    <p:cNvSpPr txBox="1"/>
                    <p:nvPr/>
                  </p:nvSpPr>
                  <p:spPr>
                    <a:xfrm>
                      <a:off x="212931" y="302328"/>
                      <a:ext cx="402533" cy="167703"/>
                    </a:xfrm>
                    <a:prstGeom prst="rect">
                      <a:avLst/>
                    </a:prstGeom>
                    <a:noFill/>
                    <a:ln>
                      <a:noFill/>
                    </a:ln>
                  </p:spPr>
                  <p:txBody>
                    <a:bodyPr spcFirstLastPara="1" wrap="square" lIns="26650" tIns="26650" rIns="26650" bIns="26650" anchor="ctr" anchorCtr="0">
                      <a:noAutofit/>
                    </a:bodyPr>
                    <a:lstStyle/>
                    <a:p>
                      <a:pPr marL="0" marR="0" lvl="0" indent="0" algn="ctr" rtl="0">
                        <a:lnSpc>
                          <a:spcPct val="90000"/>
                        </a:lnSpc>
                        <a:spcBef>
                          <a:spcPts val="0"/>
                        </a:spcBef>
                        <a:spcAft>
                          <a:spcPts val="0"/>
                        </a:spcAft>
                        <a:buClr>
                          <a:srgbClr val="000000"/>
                        </a:buClr>
                        <a:buSzPts val="700"/>
                        <a:buFont typeface="Arial"/>
                        <a:buNone/>
                      </a:pPr>
                      <a:r>
                        <a:rPr lang="en-US" sz="700" b="0" i="0" u="none" strike="noStrike" cap="none">
                          <a:solidFill>
                            <a:schemeClr val="lt1"/>
                          </a:solidFill>
                          <a:latin typeface="Arial"/>
                          <a:ea typeface="Arial"/>
                          <a:cs typeface="Arial"/>
                          <a:sym typeface="Arial"/>
                        </a:rPr>
                        <a:t>Label</a:t>
                      </a:r>
                      <a:endParaRPr/>
                    </a:p>
                  </p:txBody>
                </p:sp>
              </p:grpSp>
              <p:grpSp>
                <p:nvGrpSpPr>
                  <p:cNvPr id="1425" name="Google Shape;1425;p38"/>
                  <p:cNvGrpSpPr/>
                  <p:nvPr/>
                </p:nvGrpSpPr>
                <p:grpSpPr>
                  <a:xfrm>
                    <a:off x="6917741" y="1140368"/>
                    <a:ext cx="281605" cy="563210"/>
                    <a:chOff x="94021" y="46"/>
                    <a:chExt cx="281605" cy="563210"/>
                  </a:xfrm>
                </p:grpSpPr>
                <p:sp>
                  <p:nvSpPr>
                    <p:cNvPr id="1426" name="Google Shape;1426;p38"/>
                    <p:cNvSpPr/>
                    <p:nvPr/>
                  </p:nvSpPr>
                  <p:spPr>
                    <a:xfrm>
                      <a:off x="94021" y="46"/>
                      <a:ext cx="281605" cy="16896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38"/>
                    <p:cNvSpPr txBox="1"/>
                    <p:nvPr/>
                  </p:nvSpPr>
                  <p:spPr>
                    <a:xfrm>
                      <a:off x="94021" y="46"/>
                      <a:ext cx="281605" cy="168963"/>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500"/>
                        <a:buFont typeface="Arial"/>
                        <a:buNone/>
                      </a:pPr>
                      <a:r>
                        <a:rPr lang="en-US" sz="500" b="0" i="0" u="none" strike="noStrike" cap="none">
                          <a:solidFill>
                            <a:schemeClr val="lt1"/>
                          </a:solidFill>
                          <a:latin typeface="Arial"/>
                          <a:ea typeface="Arial"/>
                          <a:cs typeface="Arial"/>
                          <a:sym typeface="Arial"/>
                        </a:rPr>
                        <a:t>Fusing</a:t>
                      </a:r>
                      <a:endParaRPr/>
                    </a:p>
                  </p:txBody>
                </p:sp>
                <p:sp>
                  <p:nvSpPr>
                    <p:cNvPr id="1428" name="Google Shape;1428;p38"/>
                    <p:cNvSpPr/>
                    <p:nvPr/>
                  </p:nvSpPr>
                  <p:spPr>
                    <a:xfrm>
                      <a:off x="94021" y="197169"/>
                      <a:ext cx="281605" cy="16896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38"/>
                    <p:cNvSpPr txBox="1"/>
                    <p:nvPr/>
                  </p:nvSpPr>
                  <p:spPr>
                    <a:xfrm>
                      <a:off x="94021" y="197169"/>
                      <a:ext cx="281605" cy="168963"/>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500"/>
                        <a:buFont typeface="Arial"/>
                        <a:buNone/>
                      </a:pPr>
                      <a:r>
                        <a:rPr lang="en-US" sz="500" b="0" i="0" u="none" strike="noStrike" cap="none">
                          <a:solidFill>
                            <a:schemeClr val="lt1"/>
                          </a:solidFill>
                          <a:latin typeface="Arial"/>
                          <a:ea typeface="Arial"/>
                          <a:cs typeface="Arial"/>
                          <a:sym typeface="Arial"/>
                        </a:rPr>
                        <a:t>Printing</a:t>
                      </a:r>
                      <a:endParaRPr/>
                    </a:p>
                  </p:txBody>
                </p:sp>
                <p:sp>
                  <p:nvSpPr>
                    <p:cNvPr id="1430" name="Google Shape;1430;p38"/>
                    <p:cNvSpPr/>
                    <p:nvPr/>
                  </p:nvSpPr>
                  <p:spPr>
                    <a:xfrm>
                      <a:off x="94021" y="394293"/>
                      <a:ext cx="281605" cy="168963"/>
                    </a:xfrm>
                    <a:prstGeom prst="rect">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1" name="Google Shape;1431;p38"/>
                    <p:cNvSpPr txBox="1"/>
                    <p:nvPr/>
                  </p:nvSpPr>
                  <p:spPr>
                    <a:xfrm>
                      <a:off x="94021" y="394293"/>
                      <a:ext cx="281605" cy="168963"/>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500"/>
                        <a:buFont typeface="Arial"/>
                        <a:buNone/>
                      </a:pPr>
                      <a:r>
                        <a:rPr lang="en-US" sz="500" b="0" i="0" u="none" strike="noStrike" cap="none">
                          <a:solidFill>
                            <a:schemeClr val="lt1"/>
                          </a:solidFill>
                          <a:latin typeface="Arial"/>
                          <a:ea typeface="Arial"/>
                          <a:cs typeface="Arial"/>
                          <a:sym typeface="Arial"/>
                        </a:rPr>
                        <a:t>Embrodering</a:t>
                      </a:r>
                      <a:endParaRPr sz="500" b="0" i="0" u="none" strike="noStrike" cap="none">
                        <a:solidFill>
                          <a:schemeClr val="lt1"/>
                        </a:solidFill>
                        <a:latin typeface="Arial"/>
                        <a:ea typeface="Arial"/>
                        <a:cs typeface="Arial"/>
                        <a:sym typeface="Arial"/>
                      </a:endParaRPr>
                    </a:p>
                  </p:txBody>
                </p:sp>
              </p:grpSp>
              <p:sp>
                <p:nvSpPr>
                  <p:cNvPr id="1432" name="Google Shape;1432;p38"/>
                  <p:cNvSpPr txBox="1"/>
                  <p:nvPr/>
                </p:nvSpPr>
                <p:spPr>
                  <a:xfrm>
                    <a:off x="5728243" y="905374"/>
                    <a:ext cx="1173690" cy="2970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500" b="1" i="0" u="none" strike="noStrike" cap="none">
                        <a:solidFill>
                          <a:srgbClr val="C00000"/>
                        </a:solidFill>
                        <a:latin typeface="Arial"/>
                        <a:ea typeface="Arial"/>
                        <a:cs typeface="Arial"/>
                        <a:sym typeface="Arial"/>
                      </a:rPr>
                      <a:t>Preparation for Sewing</a:t>
                    </a:r>
                    <a:endParaRPr/>
                  </a:p>
                </p:txBody>
              </p:sp>
            </p:grpSp>
            <p:cxnSp>
              <p:nvCxnSpPr>
                <p:cNvPr id="1433" name="Google Shape;1433;p38"/>
                <p:cNvCxnSpPr>
                  <a:stCxn id="1415" idx="2"/>
                  <a:endCxn id="1434" idx="0"/>
                </p:cNvCxnSpPr>
                <p:nvPr/>
              </p:nvCxnSpPr>
              <p:spPr>
                <a:xfrm>
                  <a:off x="2577795" y="1108646"/>
                  <a:ext cx="19800" cy="494400"/>
                </a:xfrm>
                <a:prstGeom prst="straightConnector1">
                  <a:avLst/>
                </a:prstGeom>
                <a:noFill/>
                <a:ln w="762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cxnSp>
              <p:nvCxnSpPr>
                <p:cNvPr id="1435" name="Google Shape;1435;p38"/>
                <p:cNvCxnSpPr>
                  <a:stCxn id="1436" idx="3"/>
                  <a:endCxn id="1432" idx="1"/>
                </p:cNvCxnSpPr>
                <p:nvPr/>
              </p:nvCxnSpPr>
              <p:spPr>
                <a:xfrm rot="10800000" flipH="1">
                  <a:off x="3194036" y="768709"/>
                  <a:ext cx="2427300" cy="3245400"/>
                </a:xfrm>
                <a:prstGeom prst="bentConnector3">
                  <a:avLst>
                    <a:gd name="adj1" fmla="val 49862"/>
                  </a:avLst>
                </a:prstGeom>
                <a:noFill/>
                <a:ln w="762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sp>
              <p:nvSpPr>
                <p:cNvPr id="1437" name="Google Shape;1437;p38"/>
                <p:cNvSpPr/>
                <p:nvPr/>
              </p:nvSpPr>
              <p:spPr>
                <a:xfrm>
                  <a:off x="4595442" y="1408941"/>
                  <a:ext cx="613201" cy="359277"/>
                </a:xfrm>
                <a:prstGeom prst="roundRect">
                  <a:avLst>
                    <a:gd name="adj" fmla="val 16667"/>
                  </a:avLst>
                </a:prstGeom>
                <a:solidFill>
                  <a:schemeClr val="lt1"/>
                </a:solid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600" b="0" i="0" u="none" strike="noStrike" cap="none">
                      <a:solidFill>
                        <a:schemeClr val="dk1"/>
                      </a:solidFill>
                      <a:latin typeface="Arial"/>
                      <a:ea typeface="Arial"/>
                      <a:cs typeface="Arial"/>
                      <a:sym typeface="Arial"/>
                    </a:rPr>
                    <a:t>Sewing</a:t>
                  </a:r>
                  <a:endParaRPr/>
                </a:p>
              </p:txBody>
            </p:sp>
            <p:cxnSp>
              <p:nvCxnSpPr>
                <p:cNvPr id="1438" name="Google Shape;1438;p38"/>
                <p:cNvCxnSpPr>
                  <a:endCxn id="1437" idx="3"/>
                </p:cNvCxnSpPr>
                <p:nvPr/>
              </p:nvCxnSpPr>
              <p:spPr>
                <a:xfrm rot="10800000">
                  <a:off x="5208643" y="1588580"/>
                  <a:ext cx="599100" cy="0"/>
                </a:xfrm>
                <a:prstGeom prst="straightConnector1">
                  <a:avLst/>
                </a:prstGeom>
                <a:noFill/>
                <a:ln w="381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cxnSp>
              <p:nvCxnSpPr>
                <p:cNvPr id="1439" name="Google Shape;1439;p38"/>
                <p:cNvCxnSpPr>
                  <a:stCxn id="1437" idx="2"/>
                </p:cNvCxnSpPr>
                <p:nvPr/>
              </p:nvCxnSpPr>
              <p:spPr>
                <a:xfrm flipH="1">
                  <a:off x="4901743" y="1768218"/>
                  <a:ext cx="300" cy="1362900"/>
                </a:xfrm>
                <a:prstGeom prst="straightConnector1">
                  <a:avLst/>
                </a:prstGeom>
                <a:noFill/>
                <a:ln w="762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grpSp>
              <p:nvGrpSpPr>
                <p:cNvPr id="1440" name="Google Shape;1440;p38"/>
                <p:cNvGrpSpPr/>
                <p:nvPr/>
              </p:nvGrpSpPr>
              <p:grpSpPr>
                <a:xfrm>
                  <a:off x="4464703" y="3083646"/>
                  <a:ext cx="3778603" cy="1586191"/>
                  <a:chOff x="4464703" y="3083647"/>
                  <a:chExt cx="3778603" cy="1586191"/>
                </a:xfrm>
              </p:grpSpPr>
              <p:grpSp>
                <p:nvGrpSpPr>
                  <p:cNvPr id="1441" name="Google Shape;1441;p38"/>
                  <p:cNvGrpSpPr/>
                  <p:nvPr/>
                </p:nvGrpSpPr>
                <p:grpSpPr>
                  <a:xfrm>
                    <a:off x="4464703" y="3131173"/>
                    <a:ext cx="3778603" cy="1426427"/>
                    <a:chOff x="4464703" y="3131173"/>
                    <a:chExt cx="3778603" cy="1426427"/>
                  </a:xfrm>
                </p:grpSpPr>
                <p:sp>
                  <p:nvSpPr>
                    <p:cNvPr id="1442" name="Google Shape;1442;p38"/>
                    <p:cNvSpPr/>
                    <p:nvPr/>
                  </p:nvSpPr>
                  <p:spPr>
                    <a:xfrm>
                      <a:off x="4464703" y="3131173"/>
                      <a:ext cx="3778603" cy="1426427"/>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900" b="0" i="0" u="none" strike="noStrike" cap="none">
                        <a:solidFill>
                          <a:schemeClr val="lt1"/>
                        </a:solidFill>
                        <a:latin typeface="Arial"/>
                        <a:ea typeface="Arial"/>
                        <a:cs typeface="Arial"/>
                        <a:sym typeface="Arial"/>
                      </a:endParaRPr>
                    </a:p>
                  </p:txBody>
                </p:sp>
                <p:grpSp>
                  <p:nvGrpSpPr>
                    <p:cNvPr id="1443" name="Google Shape;1443;p38"/>
                    <p:cNvGrpSpPr/>
                    <p:nvPr/>
                  </p:nvGrpSpPr>
                  <p:grpSpPr>
                    <a:xfrm>
                      <a:off x="4596418" y="3234289"/>
                      <a:ext cx="2220325" cy="683177"/>
                      <a:chOff x="976" y="43971"/>
                      <a:chExt cx="2220325" cy="683177"/>
                    </a:xfrm>
                  </p:grpSpPr>
                  <p:sp>
                    <p:nvSpPr>
                      <p:cNvPr id="1444" name="Google Shape;1444;p38"/>
                      <p:cNvSpPr/>
                      <p:nvPr/>
                    </p:nvSpPr>
                    <p:spPr>
                      <a:xfrm>
                        <a:off x="976" y="43971"/>
                        <a:ext cx="426985" cy="25619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5" name="Google Shape;1445;p38"/>
                      <p:cNvSpPr txBox="1"/>
                      <p:nvPr/>
                    </p:nvSpPr>
                    <p:spPr>
                      <a:xfrm>
                        <a:off x="8480" y="51475"/>
                        <a:ext cx="411977" cy="241183"/>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500"/>
                          <a:buFont typeface="Arial"/>
                          <a:buNone/>
                        </a:pPr>
                        <a:r>
                          <a:rPr lang="en-US" sz="500" b="0" i="0" u="none" strike="noStrike" cap="none">
                            <a:solidFill>
                              <a:schemeClr val="lt1"/>
                            </a:solidFill>
                            <a:latin typeface="Arial"/>
                            <a:ea typeface="Arial"/>
                            <a:cs typeface="Arial"/>
                            <a:sym typeface="Arial"/>
                          </a:rPr>
                          <a:t>Intermediate pressing</a:t>
                        </a:r>
                        <a:endParaRPr/>
                      </a:p>
                    </p:txBody>
                  </p:sp>
                  <p:sp>
                    <p:nvSpPr>
                      <p:cNvPr id="1446" name="Google Shape;1446;p38"/>
                      <p:cNvSpPr/>
                      <p:nvPr/>
                    </p:nvSpPr>
                    <p:spPr>
                      <a:xfrm>
                        <a:off x="465537" y="119120"/>
                        <a:ext cx="90520" cy="10589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7" name="Google Shape;1447;p38"/>
                      <p:cNvSpPr txBox="1"/>
                      <p:nvPr/>
                    </p:nvSpPr>
                    <p:spPr>
                      <a:xfrm>
                        <a:off x="465537" y="140298"/>
                        <a:ext cx="63364" cy="6353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400"/>
                          <a:buFont typeface="Arial"/>
                          <a:buNone/>
                        </a:pPr>
                        <a:endParaRPr sz="400" b="0" i="0" u="none" strike="noStrike" cap="none">
                          <a:solidFill>
                            <a:schemeClr val="lt1"/>
                          </a:solidFill>
                          <a:latin typeface="Arial"/>
                          <a:ea typeface="Arial"/>
                          <a:cs typeface="Arial"/>
                          <a:sym typeface="Arial"/>
                        </a:endParaRPr>
                      </a:p>
                    </p:txBody>
                  </p:sp>
                  <p:sp>
                    <p:nvSpPr>
                      <p:cNvPr id="1448" name="Google Shape;1448;p38"/>
                      <p:cNvSpPr/>
                      <p:nvPr/>
                    </p:nvSpPr>
                    <p:spPr>
                      <a:xfrm>
                        <a:off x="598756" y="43971"/>
                        <a:ext cx="426985" cy="25619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9" name="Google Shape;1449;p38"/>
                      <p:cNvSpPr txBox="1"/>
                      <p:nvPr/>
                    </p:nvSpPr>
                    <p:spPr>
                      <a:xfrm>
                        <a:off x="606260" y="51475"/>
                        <a:ext cx="411977" cy="241183"/>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500"/>
                          <a:buFont typeface="Arial"/>
                          <a:buNone/>
                        </a:pPr>
                        <a:r>
                          <a:rPr lang="en-US" sz="500" b="0" i="0" u="none" strike="noStrike" cap="none">
                            <a:solidFill>
                              <a:schemeClr val="lt1"/>
                            </a:solidFill>
                            <a:latin typeface="Arial"/>
                            <a:ea typeface="Arial"/>
                            <a:cs typeface="Arial"/>
                            <a:sym typeface="Arial"/>
                          </a:rPr>
                          <a:t>Thread cutting</a:t>
                        </a:r>
                        <a:endParaRPr/>
                      </a:p>
                    </p:txBody>
                  </p:sp>
                  <p:sp>
                    <p:nvSpPr>
                      <p:cNvPr id="1450" name="Google Shape;1450;p38"/>
                      <p:cNvSpPr/>
                      <p:nvPr/>
                    </p:nvSpPr>
                    <p:spPr>
                      <a:xfrm>
                        <a:off x="1063317" y="119120"/>
                        <a:ext cx="90520" cy="10589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1" name="Google Shape;1451;p38"/>
                      <p:cNvSpPr txBox="1"/>
                      <p:nvPr/>
                    </p:nvSpPr>
                    <p:spPr>
                      <a:xfrm>
                        <a:off x="1063317" y="140298"/>
                        <a:ext cx="63364" cy="6353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400"/>
                          <a:buFont typeface="Arial"/>
                          <a:buNone/>
                        </a:pPr>
                        <a:endParaRPr sz="400" b="0" i="0" u="none" strike="noStrike" cap="none">
                          <a:solidFill>
                            <a:schemeClr val="lt1"/>
                          </a:solidFill>
                          <a:latin typeface="Arial"/>
                          <a:ea typeface="Arial"/>
                          <a:cs typeface="Arial"/>
                          <a:sym typeface="Arial"/>
                        </a:endParaRPr>
                      </a:p>
                    </p:txBody>
                  </p:sp>
                  <p:sp>
                    <p:nvSpPr>
                      <p:cNvPr id="1452" name="Google Shape;1452;p38"/>
                      <p:cNvSpPr/>
                      <p:nvPr/>
                    </p:nvSpPr>
                    <p:spPr>
                      <a:xfrm>
                        <a:off x="1196536" y="43971"/>
                        <a:ext cx="426985" cy="25619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3" name="Google Shape;1453;p38"/>
                      <p:cNvSpPr txBox="1"/>
                      <p:nvPr/>
                    </p:nvSpPr>
                    <p:spPr>
                      <a:xfrm>
                        <a:off x="1204040" y="51475"/>
                        <a:ext cx="411977" cy="241183"/>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500"/>
                          <a:buFont typeface="Arial"/>
                          <a:buNone/>
                        </a:pPr>
                        <a:r>
                          <a:rPr lang="en-US" sz="500" b="0" i="0" u="none" strike="noStrike" cap="none">
                            <a:solidFill>
                              <a:schemeClr val="lt1"/>
                            </a:solidFill>
                            <a:latin typeface="Arial"/>
                            <a:ea typeface="Arial"/>
                            <a:cs typeface="Arial"/>
                            <a:sym typeface="Arial"/>
                          </a:rPr>
                          <a:t>Inspection</a:t>
                        </a:r>
                        <a:endParaRPr/>
                      </a:p>
                    </p:txBody>
                  </p:sp>
                  <p:sp>
                    <p:nvSpPr>
                      <p:cNvPr id="1454" name="Google Shape;1454;p38"/>
                      <p:cNvSpPr/>
                      <p:nvPr/>
                    </p:nvSpPr>
                    <p:spPr>
                      <a:xfrm>
                        <a:off x="1661097" y="119120"/>
                        <a:ext cx="90520" cy="10589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38"/>
                      <p:cNvSpPr txBox="1"/>
                      <p:nvPr/>
                    </p:nvSpPr>
                    <p:spPr>
                      <a:xfrm>
                        <a:off x="1661097" y="140298"/>
                        <a:ext cx="63364" cy="6353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400"/>
                          <a:buFont typeface="Arial"/>
                          <a:buNone/>
                        </a:pPr>
                        <a:endParaRPr sz="400" b="0" i="0" u="none" strike="noStrike" cap="none">
                          <a:solidFill>
                            <a:schemeClr val="lt1"/>
                          </a:solidFill>
                          <a:latin typeface="Arial"/>
                          <a:ea typeface="Arial"/>
                          <a:cs typeface="Arial"/>
                          <a:sym typeface="Arial"/>
                        </a:endParaRPr>
                      </a:p>
                    </p:txBody>
                  </p:sp>
                  <p:sp>
                    <p:nvSpPr>
                      <p:cNvPr id="1456" name="Google Shape;1456;p38"/>
                      <p:cNvSpPr/>
                      <p:nvPr/>
                    </p:nvSpPr>
                    <p:spPr>
                      <a:xfrm>
                        <a:off x="1794316" y="43971"/>
                        <a:ext cx="426985" cy="25619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7" name="Google Shape;1457;p38"/>
                      <p:cNvSpPr txBox="1"/>
                      <p:nvPr/>
                    </p:nvSpPr>
                    <p:spPr>
                      <a:xfrm>
                        <a:off x="1801820" y="51475"/>
                        <a:ext cx="411977" cy="241183"/>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500"/>
                          <a:buFont typeface="Arial"/>
                          <a:buNone/>
                        </a:pPr>
                        <a:r>
                          <a:rPr lang="en-US" sz="500" b="0" i="0" u="none" strike="noStrike" cap="none">
                            <a:solidFill>
                              <a:schemeClr val="lt1"/>
                            </a:solidFill>
                            <a:latin typeface="Arial"/>
                            <a:ea typeface="Arial"/>
                            <a:cs typeface="Arial"/>
                            <a:sym typeface="Arial"/>
                          </a:rPr>
                          <a:t>Stain removal</a:t>
                        </a:r>
                        <a:endParaRPr/>
                      </a:p>
                    </p:txBody>
                  </p:sp>
                  <p:sp>
                    <p:nvSpPr>
                      <p:cNvPr id="1458" name="Google Shape;1458;p38"/>
                      <p:cNvSpPr/>
                      <p:nvPr/>
                    </p:nvSpPr>
                    <p:spPr>
                      <a:xfrm rot="5400000">
                        <a:off x="1962549" y="330051"/>
                        <a:ext cx="90520" cy="10589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9" name="Google Shape;1459;p38"/>
                      <p:cNvSpPr txBox="1"/>
                      <p:nvPr/>
                    </p:nvSpPr>
                    <p:spPr>
                      <a:xfrm>
                        <a:off x="1976041" y="337737"/>
                        <a:ext cx="63536" cy="63364"/>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400"/>
                          <a:buFont typeface="Arial"/>
                          <a:buNone/>
                        </a:pPr>
                        <a:endParaRPr sz="400" b="0" i="0" u="none" strike="noStrike" cap="none">
                          <a:solidFill>
                            <a:schemeClr val="lt1"/>
                          </a:solidFill>
                          <a:latin typeface="Arial"/>
                          <a:ea typeface="Arial"/>
                          <a:cs typeface="Arial"/>
                          <a:sym typeface="Arial"/>
                        </a:endParaRPr>
                      </a:p>
                    </p:txBody>
                  </p:sp>
                  <p:sp>
                    <p:nvSpPr>
                      <p:cNvPr id="1460" name="Google Shape;1460;p38"/>
                      <p:cNvSpPr/>
                      <p:nvPr/>
                    </p:nvSpPr>
                    <p:spPr>
                      <a:xfrm>
                        <a:off x="1794316" y="470957"/>
                        <a:ext cx="426985" cy="25619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38"/>
                      <p:cNvSpPr txBox="1"/>
                      <p:nvPr/>
                    </p:nvSpPr>
                    <p:spPr>
                      <a:xfrm>
                        <a:off x="1801820" y="478461"/>
                        <a:ext cx="411977" cy="241183"/>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500"/>
                          <a:buFont typeface="Arial"/>
                          <a:buNone/>
                        </a:pPr>
                        <a:r>
                          <a:rPr lang="en-US" sz="500" b="0" i="0" u="none" strike="noStrike" cap="none">
                            <a:solidFill>
                              <a:schemeClr val="lt1"/>
                            </a:solidFill>
                            <a:latin typeface="Arial"/>
                            <a:ea typeface="Arial"/>
                            <a:cs typeface="Arial"/>
                            <a:sym typeface="Arial"/>
                          </a:rPr>
                          <a:t>Pressing</a:t>
                        </a:r>
                        <a:endParaRPr/>
                      </a:p>
                    </p:txBody>
                  </p:sp>
                  <p:sp>
                    <p:nvSpPr>
                      <p:cNvPr id="1462" name="Google Shape;1462;p38"/>
                      <p:cNvSpPr/>
                      <p:nvPr/>
                    </p:nvSpPr>
                    <p:spPr>
                      <a:xfrm rot="10800000">
                        <a:off x="1666220" y="546106"/>
                        <a:ext cx="90520" cy="10589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3" name="Google Shape;1463;p38"/>
                      <p:cNvSpPr txBox="1"/>
                      <p:nvPr/>
                    </p:nvSpPr>
                    <p:spPr>
                      <a:xfrm>
                        <a:off x="1693376" y="567284"/>
                        <a:ext cx="63364" cy="6353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400"/>
                          <a:buFont typeface="Arial"/>
                          <a:buNone/>
                        </a:pPr>
                        <a:endParaRPr sz="400" b="0" i="0" u="none" strike="noStrike" cap="none">
                          <a:solidFill>
                            <a:schemeClr val="lt1"/>
                          </a:solidFill>
                          <a:latin typeface="Arial"/>
                          <a:ea typeface="Arial"/>
                          <a:cs typeface="Arial"/>
                          <a:sym typeface="Arial"/>
                        </a:endParaRPr>
                      </a:p>
                    </p:txBody>
                  </p:sp>
                  <p:sp>
                    <p:nvSpPr>
                      <p:cNvPr id="1464" name="Google Shape;1464;p38"/>
                      <p:cNvSpPr/>
                      <p:nvPr/>
                    </p:nvSpPr>
                    <p:spPr>
                      <a:xfrm>
                        <a:off x="1196536" y="470957"/>
                        <a:ext cx="426985" cy="25619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38"/>
                      <p:cNvSpPr txBox="1"/>
                      <p:nvPr/>
                    </p:nvSpPr>
                    <p:spPr>
                      <a:xfrm>
                        <a:off x="1204040" y="478461"/>
                        <a:ext cx="411977" cy="241183"/>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500"/>
                          <a:buFont typeface="Arial"/>
                          <a:buNone/>
                        </a:pPr>
                        <a:r>
                          <a:rPr lang="en-US" sz="500" b="0" i="0" u="none" strike="noStrike" cap="none">
                            <a:solidFill>
                              <a:schemeClr val="lt1"/>
                            </a:solidFill>
                            <a:latin typeface="Arial"/>
                            <a:ea typeface="Arial"/>
                            <a:cs typeface="Arial"/>
                            <a:sym typeface="Arial"/>
                          </a:rPr>
                          <a:t>Folding</a:t>
                        </a:r>
                        <a:endParaRPr/>
                      </a:p>
                    </p:txBody>
                  </p:sp>
                  <p:sp>
                    <p:nvSpPr>
                      <p:cNvPr id="1466" name="Google Shape;1466;p38"/>
                      <p:cNvSpPr/>
                      <p:nvPr/>
                    </p:nvSpPr>
                    <p:spPr>
                      <a:xfrm rot="10800000">
                        <a:off x="1068440" y="546106"/>
                        <a:ext cx="90520" cy="10589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7" name="Google Shape;1467;p38"/>
                      <p:cNvSpPr txBox="1"/>
                      <p:nvPr/>
                    </p:nvSpPr>
                    <p:spPr>
                      <a:xfrm>
                        <a:off x="1095596" y="567284"/>
                        <a:ext cx="63364" cy="6353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400"/>
                          <a:buFont typeface="Arial"/>
                          <a:buNone/>
                        </a:pPr>
                        <a:endParaRPr sz="400" b="0" i="0" u="none" strike="noStrike" cap="none">
                          <a:solidFill>
                            <a:schemeClr val="lt1"/>
                          </a:solidFill>
                          <a:latin typeface="Arial"/>
                          <a:ea typeface="Arial"/>
                          <a:cs typeface="Arial"/>
                          <a:sym typeface="Arial"/>
                        </a:endParaRPr>
                      </a:p>
                    </p:txBody>
                  </p:sp>
                  <p:sp>
                    <p:nvSpPr>
                      <p:cNvPr id="1468" name="Google Shape;1468;p38"/>
                      <p:cNvSpPr/>
                      <p:nvPr/>
                    </p:nvSpPr>
                    <p:spPr>
                      <a:xfrm>
                        <a:off x="598756" y="470957"/>
                        <a:ext cx="426985" cy="25619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38"/>
                      <p:cNvSpPr txBox="1"/>
                      <p:nvPr/>
                    </p:nvSpPr>
                    <p:spPr>
                      <a:xfrm>
                        <a:off x="606260" y="478461"/>
                        <a:ext cx="411977" cy="241183"/>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500"/>
                          <a:buFont typeface="Arial"/>
                          <a:buNone/>
                        </a:pPr>
                        <a:r>
                          <a:rPr lang="en-US" sz="500" b="0" i="0" u="none" strike="noStrike" cap="none">
                            <a:solidFill>
                              <a:schemeClr val="lt1"/>
                            </a:solidFill>
                            <a:latin typeface="Arial"/>
                            <a:ea typeface="Arial"/>
                            <a:cs typeface="Arial"/>
                            <a:sym typeface="Arial"/>
                          </a:rPr>
                          <a:t>Labeling</a:t>
                        </a:r>
                        <a:endParaRPr/>
                      </a:p>
                    </p:txBody>
                  </p:sp>
                  <p:sp>
                    <p:nvSpPr>
                      <p:cNvPr id="1470" name="Google Shape;1470;p38"/>
                      <p:cNvSpPr/>
                      <p:nvPr/>
                    </p:nvSpPr>
                    <p:spPr>
                      <a:xfrm rot="10800000">
                        <a:off x="470660" y="546106"/>
                        <a:ext cx="90520" cy="10589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38"/>
                      <p:cNvSpPr txBox="1"/>
                      <p:nvPr/>
                    </p:nvSpPr>
                    <p:spPr>
                      <a:xfrm>
                        <a:off x="497816" y="567284"/>
                        <a:ext cx="63364" cy="6353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400"/>
                          <a:buFont typeface="Arial"/>
                          <a:buNone/>
                        </a:pPr>
                        <a:endParaRPr sz="400" b="0" i="0" u="none" strike="noStrike" cap="none">
                          <a:solidFill>
                            <a:schemeClr val="lt1"/>
                          </a:solidFill>
                          <a:latin typeface="Arial"/>
                          <a:ea typeface="Arial"/>
                          <a:cs typeface="Arial"/>
                          <a:sym typeface="Arial"/>
                        </a:endParaRPr>
                      </a:p>
                    </p:txBody>
                  </p:sp>
                  <p:sp>
                    <p:nvSpPr>
                      <p:cNvPr id="1472" name="Google Shape;1472;p38"/>
                      <p:cNvSpPr/>
                      <p:nvPr/>
                    </p:nvSpPr>
                    <p:spPr>
                      <a:xfrm>
                        <a:off x="976" y="470957"/>
                        <a:ext cx="426985" cy="256191"/>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3" name="Google Shape;1473;p38"/>
                      <p:cNvSpPr txBox="1"/>
                      <p:nvPr/>
                    </p:nvSpPr>
                    <p:spPr>
                      <a:xfrm>
                        <a:off x="8480" y="478461"/>
                        <a:ext cx="411977" cy="241183"/>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500"/>
                          <a:buFont typeface="Arial"/>
                          <a:buNone/>
                        </a:pPr>
                        <a:r>
                          <a:rPr lang="en-US" sz="500" b="0" i="0" u="none" strike="noStrike" cap="none">
                            <a:solidFill>
                              <a:schemeClr val="lt1"/>
                            </a:solidFill>
                            <a:latin typeface="Arial"/>
                            <a:ea typeface="Arial"/>
                            <a:cs typeface="Arial"/>
                            <a:sym typeface="Arial"/>
                          </a:rPr>
                          <a:t>Packing</a:t>
                        </a:r>
                        <a:endParaRPr/>
                      </a:p>
                    </p:txBody>
                  </p:sp>
                </p:grpSp>
              </p:grpSp>
              <p:sp>
                <p:nvSpPr>
                  <p:cNvPr id="1474" name="Google Shape;1474;p38"/>
                  <p:cNvSpPr txBox="1"/>
                  <p:nvPr/>
                </p:nvSpPr>
                <p:spPr>
                  <a:xfrm rot="-5400000">
                    <a:off x="7310917" y="3770056"/>
                    <a:ext cx="1586191" cy="21337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300" b="1" i="0" u="none" strike="noStrike" cap="none">
                        <a:solidFill>
                          <a:srgbClr val="C00000"/>
                        </a:solidFill>
                        <a:latin typeface="Arial"/>
                        <a:ea typeface="Arial"/>
                        <a:cs typeface="Arial"/>
                        <a:sym typeface="Arial"/>
                      </a:rPr>
                      <a:t>Finishing and packing</a:t>
                    </a:r>
                    <a:endParaRPr/>
                  </a:p>
                </p:txBody>
              </p:sp>
            </p:grpSp>
            <p:grpSp>
              <p:nvGrpSpPr>
                <p:cNvPr id="1475" name="Google Shape;1475;p38"/>
                <p:cNvGrpSpPr/>
                <p:nvPr/>
              </p:nvGrpSpPr>
              <p:grpSpPr>
                <a:xfrm>
                  <a:off x="5628010" y="2191887"/>
                  <a:ext cx="1652688" cy="828128"/>
                  <a:chOff x="5628010" y="2253733"/>
                  <a:chExt cx="1652688" cy="828128"/>
                </a:xfrm>
              </p:grpSpPr>
              <p:grpSp>
                <p:nvGrpSpPr>
                  <p:cNvPr id="1476" name="Google Shape;1476;p38"/>
                  <p:cNvGrpSpPr/>
                  <p:nvPr/>
                </p:nvGrpSpPr>
                <p:grpSpPr>
                  <a:xfrm>
                    <a:off x="5628012" y="2253733"/>
                    <a:ext cx="1652686" cy="828128"/>
                    <a:chOff x="5176899" y="2582338"/>
                    <a:chExt cx="1135409" cy="1164642"/>
                  </a:xfrm>
                </p:grpSpPr>
                <p:sp>
                  <p:nvSpPr>
                    <p:cNvPr id="1477" name="Google Shape;1477;p38"/>
                    <p:cNvSpPr/>
                    <p:nvPr/>
                  </p:nvSpPr>
                  <p:spPr>
                    <a:xfrm>
                      <a:off x="5176899" y="2582338"/>
                      <a:ext cx="1135409" cy="1164642"/>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900" b="0" i="0" u="none" strike="noStrike" cap="none">
                        <a:solidFill>
                          <a:schemeClr val="lt1"/>
                        </a:solidFill>
                        <a:latin typeface="Arial"/>
                        <a:ea typeface="Arial"/>
                        <a:cs typeface="Arial"/>
                        <a:sym typeface="Arial"/>
                      </a:endParaRPr>
                    </a:p>
                  </p:txBody>
                </p:sp>
                <p:sp>
                  <p:nvSpPr>
                    <p:cNvPr id="1478" name="Google Shape;1478;p38"/>
                    <p:cNvSpPr/>
                    <p:nvPr/>
                  </p:nvSpPr>
                  <p:spPr>
                    <a:xfrm>
                      <a:off x="5300429" y="2920541"/>
                      <a:ext cx="864000" cy="625971"/>
                    </a:xfrm>
                    <a:prstGeom prst="roundRect">
                      <a:avLst>
                        <a:gd name="adj" fmla="val 16667"/>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600" b="0" i="0" u="none" strike="noStrike" cap="none">
                          <a:solidFill>
                            <a:schemeClr val="dk1"/>
                          </a:solidFill>
                          <a:latin typeface="Arial"/>
                          <a:ea typeface="Arial"/>
                          <a:cs typeface="Arial"/>
                          <a:sym typeface="Arial"/>
                        </a:rPr>
                        <a:t>Washing, Dyeing, Tumbling,…</a:t>
                      </a:r>
                      <a:endParaRPr/>
                    </a:p>
                  </p:txBody>
                </p:sp>
              </p:grpSp>
              <p:sp>
                <p:nvSpPr>
                  <p:cNvPr id="1479" name="Google Shape;1479;p38"/>
                  <p:cNvSpPr txBox="1"/>
                  <p:nvPr/>
                </p:nvSpPr>
                <p:spPr>
                  <a:xfrm>
                    <a:off x="5628010" y="2255526"/>
                    <a:ext cx="749958" cy="2970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500" b="1" i="0" u="none" strike="noStrike" cap="none">
                        <a:solidFill>
                          <a:srgbClr val="C00000"/>
                        </a:solidFill>
                        <a:latin typeface="Arial"/>
                        <a:ea typeface="Arial"/>
                        <a:cs typeface="Arial"/>
                        <a:sym typeface="Arial"/>
                      </a:rPr>
                      <a:t>Treatment</a:t>
                    </a:r>
                    <a:endParaRPr/>
                  </a:p>
                </p:txBody>
              </p:sp>
            </p:grpSp>
            <p:grpSp>
              <p:nvGrpSpPr>
                <p:cNvPr id="1480" name="Google Shape;1480;p38"/>
                <p:cNvGrpSpPr/>
                <p:nvPr/>
              </p:nvGrpSpPr>
              <p:grpSpPr>
                <a:xfrm>
                  <a:off x="2030011" y="3459709"/>
                  <a:ext cx="1164025" cy="1108800"/>
                  <a:chOff x="1599600" y="3448800"/>
                  <a:chExt cx="1132800" cy="1108800"/>
                </a:xfrm>
              </p:grpSpPr>
              <p:grpSp>
                <p:nvGrpSpPr>
                  <p:cNvPr id="1481" name="Google Shape;1481;p38"/>
                  <p:cNvGrpSpPr/>
                  <p:nvPr/>
                </p:nvGrpSpPr>
                <p:grpSpPr>
                  <a:xfrm>
                    <a:off x="1599600" y="3448800"/>
                    <a:ext cx="1132800" cy="1108800"/>
                    <a:chOff x="1653600" y="3448800"/>
                    <a:chExt cx="1039200" cy="1108800"/>
                  </a:xfrm>
                </p:grpSpPr>
                <p:sp>
                  <p:nvSpPr>
                    <p:cNvPr id="1436" name="Google Shape;1436;p38"/>
                    <p:cNvSpPr/>
                    <p:nvPr/>
                  </p:nvSpPr>
                  <p:spPr>
                    <a:xfrm>
                      <a:off x="1653600" y="3448800"/>
                      <a:ext cx="1039200" cy="1108800"/>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900" b="0" i="0" u="none" strike="noStrike" cap="none">
                        <a:solidFill>
                          <a:schemeClr val="lt1"/>
                        </a:solidFill>
                        <a:latin typeface="Arial"/>
                        <a:ea typeface="Arial"/>
                        <a:cs typeface="Arial"/>
                        <a:sym typeface="Arial"/>
                      </a:endParaRPr>
                    </a:p>
                  </p:txBody>
                </p:sp>
                <p:grpSp>
                  <p:nvGrpSpPr>
                    <p:cNvPr id="1482" name="Google Shape;1482;p38"/>
                    <p:cNvGrpSpPr/>
                    <p:nvPr/>
                  </p:nvGrpSpPr>
                  <p:grpSpPr>
                    <a:xfrm>
                      <a:off x="1943807" y="3606748"/>
                      <a:ext cx="413260" cy="475371"/>
                      <a:chOff x="175577" y="46"/>
                      <a:chExt cx="413260" cy="475371"/>
                    </a:xfrm>
                  </p:grpSpPr>
                  <p:sp>
                    <p:nvSpPr>
                      <p:cNvPr id="1483" name="Google Shape;1483;p38"/>
                      <p:cNvSpPr/>
                      <p:nvPr/>
                    </p:nvSpPr>
                    <p:spPr>
                      <a:xfrm>
                        <a:off x="175577" y="46"/>
                        <a:ext cx="413260" cy="178264"/>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4" name="Google Shape;1484;p38"/>
                      <p:cNvSpPr txBox="1"/>
                      <p:nvPr/>
                    </p:nvSpPr>
                    <p:spPr>
                      <a:xfrm>
                        <a:off x="180798" y="5267"/>
                        <a:ext cx="402818" cy="167822"/>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rgbClr val="000000"/>
                          </a:buClr>
                          <a:buSzPts val="600"/>
                          <a:buFont typeface="Arial"/>
                          <a:buNone/>
                        </a:pPr>
                        <a:r>
                          <a:rPr lang="en-US" sz="600" b="0" i="0" u="none" strike="noStrike" cap="none">
                            <a:solidFill>
                              <a:schemeClr val="lt1"/>
                            </a:solidFill>
                            <a:latin typeface="Arial"/>
                            <a:ea typeface="Arial"/>
                            <a:cs typeface="Arial"/>
                            <a:sym typeface="Arial"/>
                          </a:rPr>
                          <a:t>Spreading</a:t>
                        </a:r>
                        <a:endParaRPr/>
                      </a:p>
                    </p:txBody>
                  </p:sp>
                  <p:sp>
                    <p:nvSpPr>
                      <p:cNvPr id="1485" name="Google Shape;1485;p38"/>
                      <p:cNvSpPr/>
                      <p:nvPr/>
                    </p:nvSpPr>
                    <p:spPr>
                      <a:xfrm rot="5400000">
                        <a:off x="338402" y="199108"/>
                        <a:ext cx="87611" cy="73682"/>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38"/>
                      <p:cNvSpPr txBox="1"/>
                      <p:nvPr/>
                    </p:nvSpPr>
                    <p:spPr>
                      <a:xfrm>
                        <a:off x="360103" y="192144"/>
                        <a:ext cx="44210" cy="6550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500"/>
                          <a:buFont typeface="Arial"/>
                          <a:buNone/>
                        </a:pPr>
                        <a:endParaRPr sz="500" b="0" i="0" u="none" strike="noStrike" cap="none">
                          <a:solidFill>
                            <a:schemeClr val="lt1"/>
                          </a:solidFill>
                          <a:latin typeface="Arial"/>
                          <a:ea typeface="Arial"/>
                          <a:cs typeface="Arial"/>
                          <a:sym typeface="Arial"/>
                        </a:endParaRPr>
                      </a:p>
                    </p:txBody>
                  </p:sp>
                  <p:sp>
                    <p:nvSpPr>
                      <p:cNvPr id="1487" name="Google Shape;1487;p38"/>
                      <p:cNvSpPr/>
                      <p:nvPr/>
                    </p:nvSpPr>
                    <p:spPr>
                      <a:xfrm>
                        <a:off x="175577" y="297153"/>
                        <a:ext cx="413260" cy="178264"/>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38"/>
                      <p:cNvSpPr txBox="1"/>
                      <p:nvPr/>
                    </p:nvSpPr>
                    <p:spPr>
                      <a:xfrm>
                        <a:off x="180798" y="302374"/>
                        <a:ext cx="402818" cy="167822"/>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rgbClr val="000000"/>
                          </a:buClr>
                          <a:buSzPts val="600"/>
                          <a:buFont typeface="Arial"/>
                          <a:buNone/>
                        </a:pPr>
                        <a:r>
                          <a:rPr lang="en-US" sz="600" b="0" i="0" u="none" strike="noStrike" cap="none">
                            <a:solidFill>
                              <a:schemeClr val="lt1"/>
                            </a:solidFill>
                            <a:latin typeface="Arial"/>
                            <a:ea typeface="Arial"/>
                            <a:cs typeface="Arial"/>
                            <a:sym typeface="Arial"/>
                          </a:rPr>
                          <a:t>Cutting</a:t>
                        </a:r>
                        <a:endParaRPr/>
                      </a:p>
                    </p:txBody>
                  </p:sp>
                </p:grpSp>
              </p:grpSp>
              <p:sp>
                <p:nvSpPr>
                  <p:cNvPr id="1489" name="Google Shape;1489;p38"/>
                  <p:cNvSpPr txBox="1"/>
                  <p:nvPr/>
                </p:nvSpPr>
                <p:spPr>
                  <a:xfrm rot="-5400000">
                    <a:off x="1346125" y="3876300"/>
                    <a:ext cx="840496" cy="25379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500" b="1" i="0" u="none" strike="noStrike" cap="none">
                        <a:solidFill>
                          <a:srgbClr val="C00000"/>
                        </a:solidFill>
                        <a:latin typeface="Arial"/>
                        <a:ea typeface="Arial"/>
                        <a:cs typeface="Arial"/>
                        <a:sym typeface="Arial"/>
                      </a:rPr>
                      <a:t>Cutting</a:t>
                    </a:r>
                    <a:endParaRPr/>
                  </a:p>
                </p:txBody>
              </p:sp>
            </p:grpSp>
            <p:grpSp>
              <p:nvGrpSpPr>
                <p:cNvPr id="1490" name="Google Shape;1490;p38"/>
                <p:cNvGrpSpPr/>
                <p:nvPr/>
              </p:nvGrpSpPr>
              <p:grpSpPr>
                <a:xfrm>
                  <a:off x="2001408" y="1603002"/>
                  <a:ext cx="1192627" cy="1610185"/>
                  <a:chOff x="1539772" y="1592093"/>
                  <a:chExt cx="1192627" cy="1610185"/>
                </a:xfrm>
              </p:grpSpPr>
              <p:grpSp>
                <p:nvGrpSpPr>
                  <p:cNvPr id="1491" name="Google Shape;1491;p38"/>
                  <p:cNvGrpSpPr/>
                  <p:nvPr/>
                </p:nvGrpSpPr>
                <p:grpSpPr>
                  <a:xfrm>
                    <a:off x="1539772" y="1592093"/>
                    <a:ext cx="1192627" cy="1610185"/>
                    <a:chOff x="1546973" y="1577693"/>
                    <a:chExt cx="1192627" cy="1610185"/>
                  </a:xfrm>
                </p:grpSpPr>
                <p:sp>
                  <p:nvSpPr>
                    <p:cNvPr id="1434" name="Google Shape;1434;p38"/>
                    <p:cNvSpPr/>
                    <p:nvPr/>
                  </p:nvSpPr>
                  <p:spPr>
                    <a:xfrm>
                      <a:off x="1546973" y="1577693"/>
                      <a:ext cx="1192627" cy="1610185"/>
                    </a:xfrm>
                    <a:prstGeom prst="rect">
                      <a:avLst/>
                    </a:prstGeom>
                    <a:solidFill>
                      <a:srgbClr val="E6F3F4"/>
                    </a:solidFill>
                    <a:ln w="12700" cap="flat" cmpd="sng">
                      <a:solidFill>
                        <a:srgbClr val="629094"/>
                      </a:solidFill>
                      <a:prstDash val="dot"/>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900" b="0" i="0" u="none" strike="noStrike" cap="none">
                        <a:solidFill>
                          <a:schemeClr val="lt1"/>
                        </a:solidFill>
                        <a:latin typeface="Arial"/>
                        <a:ea typeface="Arial"/>
                        <a:cs typeface="Arial"/>
                        <a:sym typeface="Arial"/>
                      </a:endParaRPr>
                    </a:p>
                  </p:txBody>
                </p:sp>
                <p:grpSp>
                  <p:nvGrpSpPr>
                    <p:cNvPr id="1492" name="Google Shape;1492;p38"/>
                    <p:cNvGrpSpPr/>
                    <p:nvPr/>
                  </p:nvGrpSpPr>
                  <p:grpSpPr>
                    <a:xfrm>
                      <a:off x="1938171" y="1602321"/>
                      <a:ext cx="417511" cy="864703"/>
                      <a:chOff x="18478" y="322"/>
                      <a:chExt cx="417511" cy="864703"/>
                    </a:xfrm>
                  </p:grpSpPr>
                  <p:sp>
                    <p:nvSpPr>
                      <p:cNvPr id="1493" name="Google Shape;1493;p38"/>
                      <p:cNvSpPr/>
                      <p:nvPr/>
                    </p:nvSpPr>
                    <p:spPr>
                      <a:xfrm>
                        <a:off x="18478" y="322"/>
                        <a:ext cx="417511" cy="214265"/>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4" name="Google Shape;1494;p38"/>
                      <p:cNvSpPr txBox="1"/>
                      <p:nvPr/>
                    </p:nvSpPr>
                    <p:spPr>
                      <a:xfrm>
                        <a:off x="24754" y="6598"/>
                        <a:ext cx="404959" cy="201713"/>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500"/>
                          <a:buFont typeface="Arial"/>
                          <a:buNone/>
                        </a:pPr>
                        <a:r>
                          <a:rPr lang="en-US" sz="500" b="0" i="0" u="none" strike="noStrike" cap="none">
                            <a:solidFill>
                              <a:schemeClr val="lt1"/>
                            </a:solidFill>
                            <a:latin typeface="Arial"/>
                            <a:ea typeface="Arial"/>
                            <a:cs typeface="Arial"/>
                            <a:sym typeface="Arial"/>
                          </a:rPr>
                          <a:t>Design</a:t>
                        </a:r>
                        <a:endParaRPr/>
                      </a:p>
                    </p:txBody>
                  </p:sp>
                  <p:sp>
                    <p:nvSpPr>
                      <p:cNvPr id="1495" name="Google Shape;1495;p38"/>
                      <p:cNvSpPr/>
                      <p:nvPr/>
                    </p:nvSpPr>
                    <p:spPr>
                      <a:xfrm rot="5400000">
                        <a:off x="182977" y="234004"/>
                        <a:ext cx="88512" cy="68791"/>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38"/>
                      <p:cNvSpPr txBox="1"/>
                      <p:nvPr/>
                    </p:nvSpPr>
                    <p:spPr>
                      <a:xfrm>
                        <a:off x="206596" y="224144"/>
                        <a:ext cx="41275" cy="67875"/>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400"/>
                          <a:buFont typeface="Arial"/>
                          <a:buNone/>
                        </a:pPr>
                        <a:endParaRPr sz="400" b="0" i="0" u="none" strike="noStrike" cap="none">
                          <a:solidFill>
                            <a:schemeClr val="lt1"/>
                          </a:solidFill>
                          <a:latin typeface="Arial"/>
                          <a:ea typeface="Arial"/>
                          <a:cs typeface="Arial"/>
                          <a:sym typeface="Arial"/>
                        </a:endParaRPr>
                      </a:p>
                    </p:txBody>
                  </p:sp>
                  <p:sp>
                    <p:nvSpPr>
                      <p:cNvPr id="1497" name="Google Shape;1497;p38"/>
                      <p:cNvSpPr/>
                      <p:nvPr/>
                    </p:nvSpPr>
                    <p:spPr>
                      <a:xfrm>
                        <a:off x="18478" y="325541"/>
                        <a:ext cx="417511" cy="214265"/>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8" name="Google Shape;1498;p38"/>
                      <p:cNvSpPr txBox="1"/>
                      <p:nvPr/>
                    </p:nvSpPr>
                    <p:spPr>
                      <a:xfrm>
                        <a:off x="24754" y="331817"/>
                        <a:ext cx="404959" cy="201713"/>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500"/>
                          <a:buFont typeface="Arial"/>
                          <a:buNone/>
                        </a:pPr>
                        <a:r>
                          <a:rPr lang="en-US" sz="500" b="0" i="0" u="none" strike="noStrike" cap="none">
                            <a:solidFill>
                              <a:schemeClr val="lt1"/>
                            </a:solidFill>
                            <a:latin typeface="Arial"/>
                            <a:ea typeface="Arial"/>
                            <a:cs typeface="Arial"/>
                            <a:sym typeface="Arial"/>
                          </a:rPr>
                          <a:t>Pattern construction</a:t>
                        </a:r>
                        <a:endParaRPr/>
                      </a:p>
                    </p:txBody>
                  </p:sp>
                  <p:sp>
                    <p:nvSpPr>
                      <p:cNvPr id="1499" name="Google Shape;1499;p38"/>
                      <p:cNvSpPr/>
                      <p:nvPr/>
                    </p:nvSpPr>
                    <p:spPr>
                      <a:xfrm rot="5400000">
                        <a:off x="182977" y="559223"/>
                        <a:ext cx="88512" cy="68791"/>
                      </a:xfrm>
                      <a:prstGeom prst="rightArrow">
                        <a:avLst>
                          <a:gd name="adj1" fmla="val 60000"/>
                          <a:gd name="adj2" fmla="val 50000"/>
                        </a:avLst>
                      </a:prstGeom>
                      <a:solidFill>
                        <a:srgbClr val="C4D6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38"/>
                      <p:cNvSpPr txBox="1"/>
                      <p:nvPr/>
                    </p:nvSpPr>
                    <p:spPr>
                      <a:xfrm>
                        <a:off x="206596" y="549363"/>
                        <a:ext cx="41275" cy="67875"/>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000000"/>
                          </a:buClr>
                          <a:buSzPts val="400"/>
                          <a:buFont typeface="Arial"/>
                          <a:buNone/>
                        </a:pPr>
                        <a:endParaRPr sz="400" b="0" i="0" u="none" strike="noStrike" cap="none">
                          <a:solidFill>
                            <a:schemeClr val="lt1"/>
                          </a:solidFill>
                          <a:latin typeface="Arial"/>
                          <a:ea typeface="Arial"/>
                          <a:cs typeface="Arial"/>
                          <a:sym typeface="Arial"/>
                        </a:endParaRPr>
                      </a:p>
                    </p:txBody>
                  </p:sp>
                  <p:sp>
                    <p:nvSpPr>
                      <p:cNvPr id="1501" name="Google Shape;1501;p38"/>
                      <p:cNvSpPr/>
                      <p:nvPr/>
                    </p:nvSpPr>
                    <p:spPr>
                      <a:xfrm>
                        <a:off x="18478" y="650760"/>
                        <a:ext cx="417511" cy="214265"/>
                      </a:xfrm>
                      <a:prstGeom prst="roundRect">
                        <a:avLst>
                          <a:gd name="adj" fmla="val 10000"/>
                        </a:avLst>
                      </a:prstGeom>
                      <a:solidFill>
                        <a:schemeClr val="lt1"/>
                      </a:solidFill>
                      <a:ln w="25400" cap="flat" cmpd="sng">
                        <a:solidFill>
                          <a:srgbClr val="7DA76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38"/>
                      <p:cNvSpPr txBox="1"/>
                      <p:nvPr/>
                    </p:nvSpPr>
                    <p:spPr>
                      <a:xfrm>
                        <a:off x="24754" y="657036"/>
                        <a:ext cx="404959" cy="201713"/>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rgbClr val="000000"/>
                          </a:buClr>
                          <a:buSzPts val="500"/>
                          <a:buFont typeface="Arial"/>
                          <a:buNone/>
                        </a:pPr>
                        <a:r>
                          <a:rPr lang="en-US" sz="500" b="0" i="0" u="none" strike="noStrike" cap="none">
                            <a:solidFill>
                              <a:schemeClr val="lt1"/>
                            </a:solidFill>
                            <a:latin typeface="Arial"/>
                            <a:ea typeface="Arial"/>
                            <a:cs typeface="Arial"/>
                            <a:sym typeface="Arial"/>
                          </a:rPr>
                          <a:t>Preparation for cutting</a:t>
                        </a:r>
                        <a:endParaRPr/>
                      </a:p>
                    </p:txBody>
                  </p:sp>
                </p:grpSp>
              </p:grpSp>
              <p:sp>
                <p:nvSpPr>
                  <p:cNvPr id="1503" name="Google Shape;1503;p38"/>
                  <p:cNvSpPr txBox="1"/>
                  <p:nvPr/>
                </p:nvSpPr>
                <p:spPr>
                  <a:xfrm rot="-5400000">
                    <a:off x="1032951" y="2257424"/>
                    <a:ext cx="1422384" cy="32807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400" b="1" i="0" u="none" strike="noStrike" cap="none">
                        <a:solidFill>
                          <a:srgbClr val="C00000"/>
                        </a:solidFill>
                        <a:latin typeface="Arial"/>
                        <a:ea typeface="Arial"/>
                        <a:cs typeface="Arial"/>
                        <a:sym typeface="Arial"/>
                      </a:rPr>
                      <a:t>Design, pattern, prep, cutting</a:t>
                    </a:r>
                    <a:endParaRPr/>
                  </a:p>
                </p:txBody>
              </p:sp>
            </p:grpSp>
            <p:sp>
              <p:nvSpPr>
                <p:cNvPr id="1504" name="Google Shape;1504;p38"/>
                <p:cNvSpPr/>
                <p:nvPr/>
              </p:nvSpPr>
              <p:spPr>
                <a:xfrm>
                  <a:off x="4593101" y="4668759"/>
                  <a:ext cx="1404062" cy="457505"/>
                </a:xfrm>
                <a:prstGeom prst="roundRect">
                  <a:avLst>
                    <a:gd name="adj" fmla="val 16667"/>
                  </a:avLst>
                </a:prstGeom>
                <a:solidFill>
                  <a:schemeClr val="lt1"/>
                </a:solid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600" b="0" i="0" u="none" strike="noStrike" cap="none">
                      <a:solidFill>
                        <a:schemeClr val="dk1"/>
                      </a:solidFill>
                      <a:latin typeface="Arial"/>
                      <a:ea typeface="Arial"/>
                      <a:cs typeface="Arial"/>
                      <a:sym typeface="Arial"/>
                    </a:rPr>
                    <a:t>Finished product warehouse</a:t>
                  </a:r>
                  <a:endParaRPr/>
                </a:p>
              </p:txBody>
            </p:sp>
            <p:cxnSp>
              <p:nvCxnSpPr>
                <p:cNvPr id="1505" name="Google Shape;1505;p38"/>
                <p:cNvCxnSpPr>
                  <a:stCxn id="1442" idx="1"/>
                  <a:endCxn id="1504" idx="1"/>
                </p:cNvCxnSpPr>
                <p:nvPr/>
              </p:nvCxnSpPr>
              <p:spPr>
                <a:xfrm>
                  <a:off x="4464703" y="3844387"/>
                  <a:ext cx="128400" cy="1053000"/>
                </a:xfrm>
                <a:prstGeom prst="bentConnector3">
                  <a:avLst>
                    <a:gd name="adj1" fmla="val -505226"/>
                  </a:avLst>
                </a:prstGeom>
                <a:noFill/>
                <a:ln w="76200" cap="flat" cmpd="sng">
                  <a:solidFill>
                    <a:schemeClr val="accent2"/>
                  </a:solidFill>
                  <a:prstDash val="solid"/>
                  <a:round/>
                  <a:headEnd type="none" w="sm" len="sm"/>
                  <a:tailEnd type="triangle" w="med" len="med"/>
                </a:ln>
                <a:effectLst>
                  <a:outerShdw blurRad="40000" dist="23000" dir="5400000" rotWithShape="0">
                    <a:srgbClr val="000000">
                      <a:alpha val="34901"/>
                    </a:srgbClr>
                  </a:outerShdw>
                </a:effectLst>
              </p:spPr>
            </p:cxnSp>
          </p:grpSp>
          <p:sp>
            <p:nvSpPr>
              <p:cNvPr id="1506" name="Google Shape;1506;p38"/>
              <p:cNvSpPr/>
              <p:nvPr/>
            </p:nvSpPr>
            <p:spPr>
              <a:xfrm>
                <a:off x="6298639" y="617454"/>
                <a:ext cx="1138499" cy="1266975"/>
              </a:xfrm>
              <a:prstGeom prst="leftBrace">
                <a:avLst>
                  <a:gd name="adj1" fmla="val 8333"/>
                  <a:gd name="adj2" fmla="val 50000"/>
                </a:avLst>
              </a:prstGeom>
              <a:no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900" b="0" i="0" u="none" strike="noStrike" cap="none">
                  <a:solidFill>
                    <a:schemeClr val="dk1"/>
                  </a:solidFill>
                  <a:latin typeface="Arial"/>
                  <a:ea typeface="Arial"/>
                  <a:cs typeface="Arial"/>
                  <a:sym typeface="Arial"/>
                </a:endParaRPr>
              </a:p>
            </p:txBody>
          </p:sp>
          <p:sp>
            <p:nvSpPr>
              <p:cNvPr id="1507" name="Google Shape;1507;p38"/>
              <p:cNvSpPr/>
              <p:nvPr/>
            </p:nvSpPr>
            <p:spPr>
              <a:xfrm>
                <a:off x="5034211" y="2115609"/>
                <a:ext cx="961217" cy="794419"/>
              </a:xfrm>
              <a:prstGeom prst="leftBrace">
                <a:avLst>
                  <a:gd name="adj1" fmla="val 6985"/>
                  <a:gd name="adj2" fmla="val 48652"/>
                </a:avLst>
              </a:prstGeom>
              <a:no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900" b="0" i="0" u="none" strike="noStrike" cap="none">
                  <a:solidFill>
                    <a:schemeClr val="dk1"/>
                  </a:solidFill>
                  <a:latin typeface="Arial"/>
                  <a:ea typeface="Arial"/>
                  <a:cs typeface="Arial"/>
                  <a:sym typeface="Arial"/>
                </a:endParaRPr>
              </a:p>
            </p:txBody>
          </p:sp>
        </p:grpSp>
        <p:grpSp>
          <p:nvGrpSpPr>
            <p:cNvPr id="1508" name="Google Shape;1508;p38"/>
            <p:cNvGrpSpPr/>
            <p:nvPr/>
          </p:nvGrpSpPr>
          <p:grpSpPr>
            <a:xfrm>
              <a:off x="1616149" y="601461"/>
              <a:ext cx="6264829" cy="4164291"/>
              <a:chOff x="1616149" y="601461"/>
              <a:chExt cx="6264829" cy="4164291"/>
            </a:xfrm>
          </p:grpSpPr>
          <p:sp>
            <p:nvSpPr>
              <p:cNvPr id="1509" name="Google Shape;1509;p38"/>
              <p:cNvSpPr/>
              <p:nvPr/>
            </p:nvSpPr>
            <p:spPr>
              <a:xfrm>
                <a:off x="1616149" y="601461"/>
                <a:ext cx="6264829" cy="4164291"/>
              </a:xfrm>
              <a:custGeom>
                <a:avLst/>
                <a:gdLst/>
                <a:ahLst/>
                <a:cxnLst/>
                <a:rect l="l" t="t" r="r" b="b"/>
                <a:pathLst>
                  <a:path w="6264829" h="4164291" extrusionOk="0">
                    <a:moveTo>
                      <a:pt x="0" y="3300687"/>
                    </a:moveTo>
                    <a:lnTo>
                      <a:pt x="1365158" y="3265901"/>
                    </a:lnTo>
                    <a:cubicBezTo>
                      <a:pt x="1361614" y="2362133"/>
                      <a:pt x="1358070" y="1550057"/>
                      <a:pt x="1354526" y="646289"/>
                    </a:cubicBezTo>
                    <a:lnTo>
                      <a:pt x="4588763" y="681928"/>
                    </a:lnTo>
                    <a:cubicBezTo>
                      <a:pt x="4590264" y="454619"/>
                      <a:pt x="4591764" y="227309"/>
                      <a:pt x="4593265" y="0"/>
                    </a:cubicBezTo>
                    <a:lnTo>
                      <a:pt x="6218107" y="6891"/>
                    </a:lnTo>
                    <a:lnTo>
                      <a:pt x="6264829" y="4124058"/>
                    </a:lnTo>
                    <a:lnTo>
                      <a:pt x="3957563" y="4164291"/>
                    </a:lnTo>
                    <a:cubicBezTo>
                      <a:pt x="3956916" y="3683332"/>
                      <a:pt x="3936945" y="2860615"/>
                      <a:pt x="3936298" y="2379656"/>
                    </a:cubicBezTo>
                    <a:lnTo>
                      <a:pt x="3051855" y="2356949"/>
                    </a:lnTo>
                    <a:cubicBezTo>
                      <a:pt x="3053899" y="2849985"/>
                      <a:pt x="3062384" y="3384698"/>
                      <a:pt x="3064428" y="3877734"/>
                    </a:cubicBezTo>
                    <a:lnTo>
                      <a:pt x="8382" y="3927747"/>
                    </a:lnTo>
                    <a:lnTo>
                      <a:pt x="0" y="3300687"/>
                    </a:lnTo>
                    <a:close/>
                  </a:path>
                </a:pathLst>
              </a:custGeom>
              <a:noFill/>
              <a:ln w="19050" cap="flat" cmpd="sng">
                <a:solidFill>
                  <a:srgbClr val="C00000"/>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900" b="0" i="0" u="none" strike="noStrike" cap="none">
                  <a:solidFill>
                    <a:schemeClr val="lt1"/>
                  </a:solidFill>
                  <a:latin typeface="Arial"/>
                  <a:ea typeface="Arial"/>
                  <a:cs typeface="Arial"/>
                  <a:sym typeface="Arial"/>
                </a:endParaRPr>
              </a:p>
            </p:txBody>
          </p:sp>
          <p:sp>
            <p:nvSpPr>
              <p:cNvPr id="1510" name="Google Shape;1510;p38"/>
              <p:cNvSpPr txBox="1"/>
              <p:nvPr/>
            </p:nvSpPr>
            <p:spPr>
              <a:xfrm rot="-5400000">
                <a:off x="6543014" y="2290276"/>
                <a:ext cx="2247481" cy="30127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700" b="1" i="0" u="none" strike="noStrike" cap="none">
                    <a:solidFill>
                      <a:srgbClr val="C00000"/>
                    </a:solidFill>
                    <a:latin typeface="Arial"/>
                    <a:ea typeface="Arial"/>
                    <a:cs typeface="Arial"/>
                    <a:sym typeface="Arial"/>
                  </a:rPr>
                  <a:t> Boiler, LNG, LPG, </a:t>
                </a:r>
                <a:r>
                  <a:rPr lang="en-US" sz="500" b="1" i="0" u="none" strike="noStrike" cap="none">
                    <a:solidFill>
                      <a:srgbClr val="C00000"/>
                    </a:solidFill>
                    <a:latin typeface="Arial"/>
                    <a:ea typeface="Arial"/>
                    <a:cs typeface="Arial"/>
                    <a:sym typeface="Arial"/>
                  </a:rPr>
                  <a:t>CNG</a:t>
                </a:r>
                <a:r>
                  <a:rPr lang="en-US" sz="700" b="1" i="0" u="none" strike="noStrike" cap="none">
                    <a:solidFill>
                      <a:srgbClr val="C00000"/>
                    </a:solidFill>
                    <a:latin typeface="Arial"/>
                    <a:ea typeface="Arial"/>
                    <a:cs typeface="Arial"/>
                    <a:sym typeface="Arial"/>
                  </a:rPr>
                  <a:t>,…</a:t>
                </a:r>
                <a:endParaRPr/>
              </a:p>
            </p:txBody>
          </p:sp>
        </p:grpSp>
        <p:grpSp>
          <p:nvGrpSpPr>
            <p:cNvPr id="1511" name="Google Shape;1511;p38"/>
            <p:cNvGrpSpPr/>
            <p:nvPr/>
          </p:nvGrpSpPr>
          <p:grpSpPr>
            <a:xfrm>
              <a:off x="3593805" y="706343"/>
              <a:ext cx="4750813" cy="3847611"/>
              <a:chOff x="3593805" y="706343"/>
              <a:chExt cx="4750813" cy="3847611"/>
            </a:xfrm>
          </p:grpSpPr>
          <p:sp>
            <p:nvSpPr>
              <p:cNvPr id="1512" name="Google Shape;1512;p38"/>
              <p:cNvSpPr/>
              <p:nvPr/>
            </p:nvSpPr>
            <p:spPr>
              <a:xfrm>
                <a:off x="3593805" y="706343"/>
                <a:ext cx="4750813" cy="3847611"/>
              </a:xfrm>
              <a:custGeom>
                <a:avLst/>
                <a:gdLst/>
                <a:ahLst/>
                <a:cxnLst/>
                <a:rect l="l" t="t" r="r" b="b"/>
                <a:pathLst>
                  <a:path w="4644053" h="3847611" extrusionOk="0">
                    <a:moveTo>
                      <a:pt x="1097115" y="1198590"/>
                    </a:moveTo>
                    <a:lnTo>
                      <a:pt x="1095153" y="1983694"/>
                    </a:lnTo>
                    <a:lnTo>
                      <a:pt x="0" y="1973062"/>
                    </a:lnTo>
                    <a:lnTo>
                      <a:pt x="0" y="2983155"/>
                    </a:lnTo>
                    <a:lnTo>
                      <a:pt x="978195" y="2972522"/>
                    </a:lnTo>
                    <a:lnTo>
                      <a:pt x="993162" y="2125919"/>
                    </a:lnTo>
                    <a:lnTo>
                      <a:pt x="2746812" y="2117584"/>
                    </a:lnTo>
                    <a:cubicBezTo>
                      <a:pt x="2749840" y="2560892"/>
                      <a:pt x="2765461" y="3404303"/>
                      <a:pt x="2768489" y="3847611"/>
                    </a:cubicBezTo>
                    <a:lnTo>
                      <a:pt x="4644053" y="3830940"/>
                    </a:lnTo>
                    <a:cubicBezTo>
                      <a:pt x="4641025" y="2553960"/>
                      <a:pt x="4637998" y="1276980"/>
                      <a:pt x="4634970" y="0"/>
                    </a:cubicBezTo>
                    <a:lnTo>
                      <a:pt x="2640696" y="18969"/>
                    </a:lnTo>
                    <a:lnTo>
                      <a:pt x="2658039" y="730497"/>
                    </a:lnTo>
                    <a:lnTo>
                      <a:pt x="3444948" y="729052"/>
                    </a:lnTo>
                    <a:cubicBezTo>
                      <a:pt x="3446394" y="882786"/>
                      <a:pt x="3447839" y="1036520"/>
                      <a:pt x="3449285" y="1190254"/>
                    </a:cubicBezTo>
                    <a:lnTo>
                      <a:pt x="1097115" y="1198590"/>
                    </a:lnTo>
                    <a:close/>
                  </a:path>
                </a:pathLst>
              </a:custGeom>
              <a:noFill/>
              <a:ln w="19050" cap="flat" cmpd="sng">
                <a:solidFill>
                  <a:srgbClr val="7030A0"/>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900" b="0" i="0" u="none" strike="noStrike" cap="none">
                  <a:solidFill>
                    <a:schemeClr val="lt1"/>
                  </a:solidFill>
                  <a:latin typeface="Arial"/>
                  <a:ea typeface="Arial"/>
                  <a:cs typeface="Arial"/>
                  <a:sym typeface="Arial"/>
                </a:endParaRPr>
              </a:p>
            </p:txBody>
          </p:sp>
          <p:sp>
            <p:nvSpPr>
              <p:cNvPr id="1411" name="Google Shape;1411;p38"/>
              <p:cNvSpPr txBox="1"/>
              <p:nvPr/>
            </p:nvSpPr>
            <p:spPr>
              <a:xfrm rot="-5400000">
                <a:off x="6992547" y="2267103"/>
                <a:ext cx="2247481" cy="347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900" b="1" i="0" u="none" strike="noStrike" cap="none">
                    <a:solidFill>
                      <a:srgbClr val="7030A0"/>
                    </a:solidFill>
                    <a:latin typeface="Arial"/>
                    <a:ea typeface="Arial"/>
                    <a:cs typeface="Arial"/>
                    <a:sym typeface="Arial"/>
                  </a:rPr>
                  <a:t>Compressed air</a:t>
                </a:r>
                <a:endParaRPr/>
              </a:p>
            </p:txBody>
          </p:sp>
        </p:grpSp>
        <p:grpSp>
          <p:nvGrpSpPr>
            <p:cNvPr id="1513" name="Google Shape;1513;p38"/>
            <p:cNvGrpSpPr/>
            <p:nvPr/>
          </p:nvGrpSpPr>
          <p:grpSpPr>
            <a:xfrm>
              <a:off x="1148316" y="436400"/>
              <a:ext cx="7708604" cy="4642100"/>
              <a:chOff x="1148316" y="436400"/>
              <a:chExt cx="7708604" cy="4642100"/>
            </a:xfrm>
          </p:grpSpPr>
          <p:sp>
            <p:nvSpPr>
              <p:cNvPr id="1514" name="Google Shape;1514;p38"/>
              <p:cNvSpPr/>
              <p:nvPr/>
            </p:nvSpPr>
            <p:spPr>
              <a:xfrm>
                <a:off x="1148316" y="436400"/>
                <a:ext cx="7708604" cy="4642100"/>
              </a:xfrm>
              <a:prstGeom prst="rect">
                <a:avLst/>
              </a:prstGeom>
              <a:noFill/>
              <a:ln w="28575" cap="flat" cmpd="sng">
                <a:solidFill>
                  <a:srgbClr val="0070C0"/>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900" b="0" i="0" u="none" strike="noStrike" cap="none">
                  <a:solidFill>
                    <a:schemeClr val="lt1"/>
                  </a:solidFill>
                  <a:latin typeface="Arial"/>
                  <a:ea typeface="Arial"/>
                  <a:cs typeface="Arial"/>
                  <a:sym typeface="Arial"/>
                </a:endParaRPr>
              </a:p>
            </p:txBody>
          </p:sp>
          <p:sp>
            <p:nvSpPr>
              <p:cNvPr id="1515" name="Google Shape;1515;p38"/>
              <p:cNvSpPr txBox="1"/>
              <p:nvPr/>
            </p:nvSpPr>
            <p:spPr>
              <a:xfrm rot="-5400000">
                <a:off x="7516450" y="2281414"/>
                <a:ext cx="2214891" cy="3244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800" b="1" i="0" u="none" strike="noStrike" cap="none">
                    <a:solidFill>
                      <a:srgbClr val="0070C0"/>
                    </a:solidFill>
                    <a:latin typeface="Arial"/>
                    <a:ea typeface="Arial"/>
                    <a:cs typeface="Arial"/>
                    <a:sym typeface="Arial"/>
                  </a:rPr>
                  <a:t>Electricity</a:t>
                </a:r>
                <a:endParaRPr/>
              </a:p>
            </p:txBody>
          </p:sp>
        </p:grpSp>
      </p:grpSp>
      <p:cxnSp>
        <p:nvCxnSpPr>
          <p:cNvPr id="1516" name="Google Shape;1516;p38"/>
          <p:cNvCxnSpPr>
            <a:stCxn id="1402" idx="2"/>
          </p:cNvCxnSpPr>
          <p:nvPr/>
        </p:nvCxnSpPr>
        <p:spPr>
          <a:xfrm flipH="1">
            <a:off x="7058393" y="1787296"/>
            <a:ext cx="3600" cy="425100"/>
          </a:xfrm>
          <a:prstGeom prst="straightConnector1">
            <a:avLst/>
          </a:prstGeom>
          <a:noFill/>
          <a:ln w="9525" cap="flat" cmpd="sng">
            <a:solidFill>
              <a:srgbClr val="C00000"/>
            </a:solidFill>
            <a:prstDash val="solid"/>
            <a:round/>
            <a:headEnd type="none" w="sm" len="sm"/>
            <a:tailEnd type="triangle" w="med" len="med"/>
          </a:ln>
        </p:spPr>
      </p:cxnSp>
      <p:cxnSp>
        <p:nvCxnSpPr>
          <p:cNvPr id="1517" name="Google Shape;1517;p38"/>
          <p:cNvCxnSpPr>
            <a:stCxn id="1403" idx="3"/>
            <a:endCxn id="1402" idx="1"/>
          </p:cNvCxnSpPr>
          <p:nvPr/>
        </p:nvCxnSpPr>
        <p:spPr>
          <a:xfrm>
            <a:off x="5488768" y="1499167"/>
            <a:ext cx="1162800" cy="172500"/>
          </a:xfrm>
          <a:prstGeom prst="bentConnector3">
            <a:avLst>
              <a:gd name="adj1" fmla="val 50000"/>
            </a:avLst>
          </a:prstGeom>
          <a:noFill/>
          <a:ln w="9525" cap="flat" cmpd="sng">
            <a:solidFill>
              <a:srgbClr val="81C2C8"/>
            </a:solidFill>
            <a:prstDash val="solid"/>
            <a:round/>
            <a:headEnd type="none" w="sm" len="sm"/>
            <a:tailEnd type="triangle" w="med" len="med"/>
          </a:ln>
        </p:spPr>
      </p:cxnSp>
      <p:cxnSp>
        <p:nvCxnSpPr>
          <p:cNvPr id="1518" name="Google Shape;1518;p38"/>
          <p:cNvCxnSpPr>
            <a:stCxn id="1403" idx="2"/>
          </p:cNvCxnSpPr>
          <p:nvPr/>
        </p:nvCxnSpPr>
        <p:spPr>
          <a:xfrm>
            <a:off x="4881657" y="1693332"/>
            <a:ext cx="15300" cy="655500"/>
          </a:xfrm>
          <a:prstGeom prst="straightConnector1">
            <a:avLst/>
          </a:prstGeom>
          <a:noFill/>
          <a:ln w="9525" cap="flat" cmpd="sng">
            <a:solidFill>
              <a:srgbClr val="81C2C8"/>
            </a:solidFill>
            <a:prstDash val="solid"/>
            <a:round/>
            <a:headEnd type="none" w="sm" len="sm"/>
            <a:tailEnd type="triangle" w="med" len="med"/>
          </a:ln>
        </p:spPr>
      </p:cxnSp>
      <p:cxnSp>
        <p:nvCxnSpPr>
          <p:cNvPr id="1519" name="Google Shape;1519;p38"/>
          <p:cNvCxnSpPr>
            <a:stCxn id="1407" idx="3"/>
            <a:endCxn id="1434" idx="1"/>
          </p:cNvCxnSpPr>
          <p:nvPr/>
        </p:nvCxnSpPr>
        <p:spPr>
          <a:xfrm>
            <a:off x="2049564" y="3191857"/>
            <a:ext cx="1112100" cy="15900"/>
          </a:xfrm>
          <a:prstGeom prst="straightConnector1">
            <a:avLst/>
          </a:prstGeom>
          <a:noFill/>
          <a:ln w="9525" cap="flat" cmpd="sng">
            <a:solidFill>
              <a:srgbClr val="81C2C8"/>
            </a:solidFill>
            <a:prstDash val="solid"/>
            <a:round/>
            <a:headEnd type="none" w="sm" len="sm"/>
            <a:tailEnd type="triangle" w="med" len="med"/>
          </a:ln>
        </p:spPr>
      </p:cxnSp>
      <p:cxnSp>
        <p:nvCxnSpPr>
          <p:cNvPr id="1520" name="Google Shape;1520;p38"/>
          <p:cNvCxnSpPr>
            <a:stCxn id="1404" idx="3"/>
          </p:cNvCxnSpPr>
          <p:nvPr/>
        </p:nvCxnSpPr>
        <p:spPr>
          <a:xfrm>
            <a:off x="2056897" y="2692570"/>
            <a:ext cx="1184400" cy="0"/>
          </a:xfrm>
          <a:prstGeom prst="straightConnector1">
            <a:avLst/>
          </a:prstGeom>
          <a:noFill/>
          <a:ln w="9525" cap="flat" cmpd="sng">
            <a:solidFill>
              <a:srgbClr val="81C2C8"/>
            </a:solidFill>
            <a:prstDash val="solid"/>
            <a:round/>
            <a:headEnd type="none" w="sm" len="sm"/>
            <a:tailEnd type="triangle" w="med" len="med"/>
          </a:ln>
        </p:spPr>
      </p:cxnSp>
      <p:cxnSp>
        <p:nvCxnSpPr>
          <p:cNvPr id="1521" name="Google Shape;1521;p38"/>
          <p:cNvCxnSpPr>
            <a:stCxn id="1405" idx="3"/>
          </p:cNvCxnSpPr>
          <p:nvPr/>
        </p:nvCxnSpPr>
        <p:spPr>
          <a:xfrm>
            <a:off x="2052443" y="3663387"/>
            <a:ext cx="1076100" cy="7500"/>
          </a:xfrm>
          <a:prstGeom prst="straightConnector1">
            <a:avLst/>
          </a:prstGeom>
          <a:noFill/>
          <a:ln w="9525" cap="flat" cmpd="sng">
            <a:solidFill>
              <a:srgbClr val="81C2C8"/>
            </a:solidFill>
            <a:prstDash val="solid"/>
            <a:round/>
            <a:headEnd type="none" w="sm" len="sm"/>
            <a:tailEnd type="triangle" w="med" len="med"/>
          </a:ln>
        </p:spPr>
      </p:cxnSp>
      <p:cxnSp>
        <p:nvCxnSpPr>
          <p:cNvPr id="1522" name="Google Shape;1522;p38"/>
          <p:cNvCxnSpPr>
            <a:stCxn id="1406" idx="3"/>
            <a:endCxn id="1509" idx="0"/>
          </p:cNvCxnSpPr>
          <p:nvPr/>
        </p:nvCxnSpPr>
        <p:spPr>
          <a:xfrm rot="10800000" flipH="1">
            <a:off x="2049564" y="4128317"/>
            <a:ext cx="1315200" cy="6600"/>
          </a:xfrm>
          <a:prstGeom prst="straightConnector1">
            <a:avLst/>
          </a:prstGeom>
          <a:noFill/>
          <a:ln w="9525" cap="flat" cmpd="sng">
            <a:solidFill>
              <a:srgbClr val="81C2C8"/>
            </a:solidFill>
            <a:prstDash val="solid"/>
            <a:round/>
            <a:headEnd type="none" w="sm" len="sm"/>
            <a:tailEnd type="triangle" w="med" len="med"/>
          </a:ln>
        </p:spPr>
      </p:cxnSp>
      <p:cxnSp>
        <p:nvCxnSpPr>
          <p:cNvPr id="1523" name="Google Shape;1523;p38"/>
          <p:cNvCxnSpPr>
            <a:stCxn id="1403" idx="2"/>
            <a:endCxn id="1404" idx="1"/>
          </p:cNvCxnSpPr>
          <p:nvPr/>
        </p:nvCxnSpPr>
        <p:spPr>
          <a:xfrm rot="5400000">
            <a:off x="2377857" y="188832"/>
            <a:ext cx="999300" cy="4008300"/>
          </a:xfrm>
          <a:prstGeom prst="bentConnector4">
            <a:avLst>
              <a:gd name="adj1" fmla="val 40282"/>
              <a:gd name="adj2" fmla="val 105706"/>
            </a:avLst>
          </a:prstGeom>
          <a:noFill/>
          <a:ln w="9525" cap="flat" cmpd="sng">
            <a:solidFill>
              <a:srgbClr val="81C2C8"/>
            </a:solidFill>
            <a:prstDash val="solid"/>
            <a:round/>
            <a:headEnd type="none" w="sm" len="sm"/>
            <a:tailEnd type="triangle" w="med" len="med"/>
          </a:ln>
        </p:spPr>
      </p:cxnSp>
      <p:cxnSp>
        <p:nvCxnSpPr>
          <p:cNvPr id="1524" name="Google Shape;1524;p38"/>
          <p:cNvCxnSpPr>
            <a:stCxn id="1403" idx="2"/>
            <a:endCxn id="1407" idx="1"/>
          </p:cNvCxnSpPr>
          <p:nvPr/>
        </p:nvCxnSpPr>
        <p:spPr>
          <a:xfrm rot="5400000">
            <a:off x="2124507" y="434682"/>
            <a:ext cx="1498500" cy="4015800"/>
          </a:xfrm>
          <a:prstGeom prst="bentConnector4">
            <a:avLst>
              <a:gd name="adj1" fmla="val 43522"/>
              <a:gd name="adj2" fmla="val 105692"/>
            </a:avLst>
          </a:prstGeom>
          <a:noFill/>
          <a:ln w="9525" cap="flat" cmpd="sng">
            <a:solidFill>
              <a:srgbClr val="81C2C8"/>
            </a:solidFill>
            <a:prstDash val="solid"/>
            <a:round/>
            <a:headEnd type="none" w="sm" len="sm"/>
            <a:tailEnd type="triangle" w="med" len="med"/>
          </a:ln>
        </p:spPr>
      </p:cxnSp>
      <p:cxnSp>
        <p:nvCxnSpPr>
          <p:cNvPr id="1525" name="Google Shape;1525;p38"/>
          <p:cNvCxnSpPr>
            <a:stCxn id="1403" idx="2"/>
            <a:endCxn id="1405" idx="1"/>
          </p:cNvCxnSpPr>
          <p:nvPr/>
        </p:nvCxnSpPr>
        <p:spPr>
          <a:xfrm rot="5400000">
            <a:off x="1890207" y="671982"/>
            <a:ext cx="1970100" cy="4012800"/>
          </a:xfrm>
          <a:prstGeom prst="bentConnector4">
            <a:avLst>
              <a:gd name="adj1" fmla="val 45071"/>
              <a:gd name="adj2" fmla="val 105699"/>
            </a:avLst>
          </a:prstGeom>
          <a:noFill/>
          <a:ln w="9525" cap="flat" cmpd="sng">
            <a:solidFill>
              <a:srgbClr val="81C2C8"/>
            </a:solidFill>
            <a:prstDash val="solid"/>
            <a:round/>
            <a:headEnd type="none" w="sm" len="sm"/>
            <a:tailEnd type="triangle" w="med" len="med"/>
          </a:ln>
        </p:spPr>
      </p:cxnSp>
      <p:cxnSp>
        <p:nvCxnSpPr>
          <p:cNvPr id="1526" name="Google Shape;1526;p38"/>
          <p:cNvCxnSpPr>
            <a:stCxn id="1403" idx="2"/>
            <a:endCxn id="1406" idx="1"/>
          </p:cNvCxnSpPr>
          <p:nvPr/>
        </p:nvCxnSpPr>
        <p:spPr>
          <a:xfrm rot="5400000">
            <a:off x="1652907" y="906282"/>
            <a:ext cx="2441700" cy="4015800"/>
          </a:xfrm>
          <a:prstGeom prst="bentConnector4">
            <a:avLst>
              <a:gd name="adj1" fmla="val 46022"/>
              <a:gd name="adj2" fmla="val 105692"/>
            </a:avLst>
          </a:prstGeom>
          <a:noFill/>
          <a:ln w="9525" cap="flat" cmpd="sng">
            <a:solidFill>
              <a:srgbClr val="81C2C8"/>
            </a:solidFill>
            <a:prstDash val="solid"/>
            <a:round/>
            <a:headEnd type="none" w="sm" len="sm"/>
            <a:tailEnd type="triangle" w="med" len="med"/>
          </a:ln>
        </p:spPr>
      </p:cxnSp>
      <p:cxnSp>
        <p:nvCxnSpPr>
          <p:cNvPr id="1527" name="Google Shape;1527;p38"/>
          <p:cNvCxnSpPr/>
          <p:nvPr/>
        </p:nvCxnSpPr>
        <p:spPr>
          <a:xfrm rot="10800000">
            <a:off x="5324756" y="4756084"/>
            <a:ext cx="2911500" cy="178200"/>
          </a:xfrm>
          <a:prstGeom prst="bentConnector2">
            <a:avLst/>
          </a:prstGeom>
          <a:noFill/>
          <a:ln w="9525" cap="flat" cmpd="sng">
            <a:solidFill>
              <a:srgbClr val="6D9048"/>
            </a:solidFill>
            <a:prstDash val="solid"/>
            <a:round/>
            <a:headEnd type="none" w="sm" len="sm"/>
            <a:tailEnd type="triangle" w="med" len="med"/>
          </a:ln>
        </p:spPr>
      </p:cxnSp>
      <p:sp>
        <p:nvSpPr>
          <p:cNvPr id="1528" name="Google Shape;1528;p38"/>
          <p:cNvSpPr/>
          <p:nvPr/>
        </p:nvSpPr>
        <p:spPr>
          <a:xfrm>
            <a:off x="1379826" y="1312077"/>
            <a:ext cx="1005959" cy="438057"/>
          </a:xfrm>
          <a:prstGeom prst="roundRect">
            <a:avLst>
              <a:gd name="adj" fmla="val 16667"/>
            </a:avLst>
          </a:prstGeom>
          <a:gradFill>
            <a:gsLst>
              <a:gs pos="0">
                <a:srgbClr val="C4E2AF"/>
              </a:gs>
              <a:gs pos="35000">
                <a:srgbClr val="D4E9C8"/>
              </a:gs>
              <a:gs pos="100000">
                <a:srgbClr val="F0F7E9"/>
              </a:gs>
            </a:gsLst>
            <a:lin ang="16200000" scaled="0"/>
          </a:gradFill>
          <a:ln w="9525" cap="flat" cmpd="sng">
            <a:solidFill>
              <a:srgbClr val="6D90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200" b="0" i="0" u="none" strike="noStrike" cap="none">
                <a:solidFill>
                  <a:schemeClr val="dk1"/>
                </a:solidFill>
                <a:latin typeface="Arial"/>
                <a:ea typeface="Arial"/>
                <a:cs typeface="Arial"/>
                <a:sym typeface="Arial"/>
              </a:rPr>
              <a:t>Administrative/Social </a:t>
            </a:r>
            <a:endParaRPr/>
          </a:p>
        </p:txBody>
      </p:sp>
      <p:cxnSp>
        <p:nvCxnSpPr>
          <p:cNvPr id="1529" name="Google Shape;1529;p38"/>
          <p:cNvCxnSpPr>
            <a:stCxn id="1403" idx="1"/>
            <a:endCxn id="1528" idx="3"/>
          </p:cNvCxnSpPr>
          <p:nvPr/>
        </p:nvCxnSpPr>
        <p:spPr>
          <a:xfrm flipH="1">
            <a:off x="2385745" y="1499167"/>
            <a:ext cx="1888800" cy="31800"/>
          </a:xfrm>
          <a:prstGeom prst="straightConnector1">
            <a:avLst/>
          </a:prstGeom>
          <a:noFill/>
          <a:ln w="9525" cap="flat" cmpd="sng">
            <a:solidFill>
              <a:srgbClr val="81C2C8"/>
            </a:solidFill>
            <a:prstDash val="solid"/>
            <a:round/>
            <a:headEnd type="none" w="sm" len="sm"/>
            <a:tailEnd type="triangle" w="med" len="med"/>
          </a:ln>
        </p:spPr>
      </p:cxnSp>
      <p:cxnSp>
        <p:nvCxnSpPr>
          <p:cNvPr id="1530" name="Google Shape;1530;p38"/>
          <p:cNvCxnSpPr>
            <a:stCxn id="1401" idx="0"/>
            <a:endCxn id="1528" idx="0"/>
          </p:cNvCxnSpPr>
          <p:nvPr/>
        </p:nvCxnSpPr>
        <p:spPr>
          <a:xfrm rot="5400000">
            <a:off x="4412393" y="-1337477"/>
            <a:ext cx="120000" cy="5179200"/>
          </a:xfrm>
          <a:prstGeom prst="bentConnector3">
            <a:avLst>
              <a:gd name="adj1" fmla="val -190500"/>
            </a:avLst>
          </a:prstGeom>
          <a:noFill/>
          <a:ln w="9525" cap="flat" cmpd="sng">
            <a:solidFill>
              <a:srgbClr val="C00000"/>
            </a:solidFill>
            <a:prstDash val="solid"/>
            <a:round/>
            <a:headEnd type="none" w="sm" len="sm"/>
            <a:tailEnd type="triangle" w="med" len="med"/>
          </a:ln>
        </p:spPr>
      </p:cxnSp>
      <p:cxnSp>
        <p:nvCxnSpPr>
          <p:cNvPr id="1531" name="Google Shape;1531;p38"/>
          <p:cNvCxnSpPr>
            <a:stCxn id="1405" idx="1"/>
            <a:endCxn id="1528" idx="1"/>
          </p:cNvCxnSpPr>
          <p:nvPr/>
        </p:nvCxnSpPr>
        <p:spPr>
          <a:xfrm rot="10800000" flipH="1">
            <a:off x="868776" y="1530987"/>
            <a:ext cx="511200" cy="2132400"/>
          </a:xfrm>
          <a:prstGeom prst="bentConnector3">
            <a:avLst>
              <a:gd name="adj1" fmla="val -44718"/>
            </a:avLst>
          </a:prstGeom>
          <a:noFill/>
          <a:ln w="9525" cap="flat" cmpd="sng">
            <a:solidFill>
              <a:srgbClr val="F8D71A"/>
            </a:solidFill>
            <a:prstDash val="solid"/>
            <a:round/>
            <a:headEnd type="none" w="sm" len="sm"/>
            <a:tailEnd type="triangle" w="med" len="med"/>
          </a:ln>
        </p:spPr>
      </p:cxnSp>
      <p:cxnSp>
        <p:nvCxnSpPr>
          <p:cNvPr id="1532" name="Google Shape;1532;p38"/>
          <p:cNvCxnSpPr>
            <a:stCxn id="1404" idx="1"/>
            <a:endCxn id="1528" idx="1"/>
          </p:cNvCxnSpPr>
          <p:nvPr/>
        </p:nvCxnSpPr>
        <p:spPr>
          <a:xfrm rot="10800000" flipH="1">
            <a:off x="873230" y="1530970"/>
            <a:ext cx="506700" cy="1161600"/>
          </a:xfrm>
          <a:prstGeom prst="bentConnector3">
            <a:avLst>
              <a:gd name="adj1" fmla="val -45116"/>
            </a:avLst>
          </a:prstGeom>
          <a:noFill/>
          <a:ln w="9525" cap="flat" cmpd="sng">
            <a:solidFill>
              <a:srgbClr val="F8D71A"/>
            </a:solidFill>
            <a:prstDash val="solid"/>
            <a:round/>
            <a:headEnd type="none" w="sm" len="sm"/>
            <a:tailEnd type="triangle" w="med" len="med"/>
          </a:ln>
        </p:spPr>
      </p:cxnSp>
      <p:sp>
        <p:nvSpPr>
          <p:cNvPr id="1533" name="Google Shape;1533;p38"/>
          <p:cNvSpPr txBox="1">
            <a:spLocks noGrp="1"/>
          </p:cNvSpPr>
          <p:nvPr>
            <p:ph type="title"/>
          </p:nvPr>
        </p:nvSpPr>
        <p:spPr>
          <a:xfrm>
            <a:off x="0" y="430888"/>
            <a:ext cx="9144000" cy="371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000">
                <a:solidFill>
                  <a:srgbClr val="327176"/>
                </a:solidFill>
                <a:latin typeface="Arial"/>
                <a:ea typeface="Arial"/>
                <a:cs typeface="Arial"/>
                <a:sym typeface="Arial"/>
              </a:rPr>
              <a:t>Sewing technology and energy consumption in garment factories</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537"/>
        <p:cNvGrpSpPr/>
        <p:nvPr/>
      </p:nvGrpSpPr>
      <p:grpSpPr>
        <a:xfrm>
          <a:off x="0" y="0"/>
          <a:ext cx="0" cy="0"/>
          <a:chOff x="0" y="0"/>
          <a:chExt cx="0" cy="0"/>
        </a:xfrm>
      </p:grpSpPr>
      <p:sp>
        <p:nvSpPr>
          <p:cNvPr id="1538" name="Google Shape;1538;p39"/>
          <p:cNvSpPr txBox="1">
            <a:spLocks noGrp="1"/>
          </p:cNvSpPr>
          <p:nvPr>
            <p:ph type="title"/>
          </p:nvPr>
        </p:nvSpPr>
        <p:spPr>
          <a:xfrm>
            <a:off x="0" y="370115"/>
            <a:ext cx="9144000" cy="504236"/>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a:solidFill>
                  <a:srgbClr val="327176"/>
                </a:solidFill>
              </a:rPr>
              <a:t> ENERGY BALANCE OF A GARMENT FACTORY</a:t>
            </a:r>
            <a:endParaRPr sz="2400">
              <a:solidFill>
                <a:srgbClr val="327176"/>
              </a:solidFill>
            </a:endParaRPr>
          </a:p>
        </p:txBody>
      </p:sp>
      <p:graphicFrame>
        <p:nvGraphicFramePr>
          <p:cNvPr id="1539" name="Google Shape;1539;p39"/>
          <p:cNvGraphicFramePr/>
          <p:nvPr/>
        </p:nvGraphicFramePr>
        <p:xfrm>
          <a:off x="1143000" y="1030080"/>
          <a:ext cx="6858000" cy="32548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40" name="Google Shape;1540;p39"/>
          <p:cNvGraphicFramePr/>
          <p:nvPr/>
        </p:nvGraphicFramePr>
        <p:xfrm>
          <a:off x="6063343" y="2124673"/>
          <a:ext cx="1813750" cy="1500300"/>
        </p:xfrm>
        <a:graphic>
          <a:graphicData uri="http://schemas.openxmlformats.org/drawingml/2006/table">
            <a:tbl>
              <a:tblPr firstRow="1" firstCol="1" bandRow="1">
                <a:noFill/>
                <a:tableStyleId>{BB5160EB-5006-44D7-B832-7DB98A1CBB5D}</a:tableStyleId>
              </a:tblPr>
              <a:tblGrid>
                <a:gridCol w="1349825">
                  <a:extLst>
                    <a:ext uri="{9D8B030D-6E8A-4147-A177-3AD203B41FA5}">
                      <a16:colId xmlns:a16="http://schemas.microsoft.com/office/drawing/2014/main" val="20000"/>
                    </a:ext>
                  </a:extLst>
                </a:gridCol>
                <a:gridCol w="463925">
                  <a:extLst>
                    <a:ext uri="{9D8B030D-6E8A-4147-A177-3AD203B41FA5}">
                      <a16:colId xmlns:a16="http://schemas.microsoft.com/office/drawing/2014/main" val="20001"/>
                    </a:ext>
                  </a:extLst>
                </a:gridCol>
              </a:tblGrid>
              <a:tr h="250050">
                <a:tc>
                  <a:txBody>
                    <a:bodyPr/>
                    <a:lstStyle/>
                    <a:p>
                      <a:pPr marL="0" marR="0" lvl="0" indent="0" algn="l" rtl="0">
                        <a:lnSpc>
                          <a:spcPct val="107000"/>
                        </a:lnSpc>
                        <a:spcBef>
                          <a:spcPts val="0"/>
                        </a:spcBef>
                        <a:spcAft>
                          <a:spcPts val="0"/>
                        </a:spcAft>
                        <a:buNone/>
                      </a:pPr>
                      <a:r>
                        <a:rPr lang="en-US" sz="900" b="1" u="none" strike="noStrike" cap="none">
                          <a:solidFill>
                            <a:schemeClr val="dk1"/>
                          </a:solidFill>
                        </a:rPr>
                        <a:t>Air Conditioning</a:t>
                      </a:r>
                      <a:endParaRPr sz="900" b="1" u="none" strike="noStrike" cap="none">
                        <a:solidFill>
                          <a:schemeClr val="dk1"/>
                        </a:solidFill>
                        <a:latin typeface="Arial"/>
                        <a:ea typeface="Arial"/>
                        <a:cs typeface="Arial"/>
                        <a:sym typeface="Arial"/>
                      </a:endParaRPr>
                    </a:p>
                  </a:txBody>
                  <a:tcPr marL="51425" marR="5142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7000"/>
                        </a:lnSpc>
                        <a:spcBef>
                          <a:spcPts val="0"/>
                        </a:spcBef>
                        <a:spcAft>
                          <a:spcPts val="0"/>
                        </a:spcAft>
                        <a:buNone/>
                      </a:pPr>
                      <a:r>
                        <a:rPr lang="en-US" sz="900" b="1" u="none" strike="noStrike" cap="none">
                          <a:solidFill>
                            <a:schemeClr val="dk1"/>
                          </a:solidFill>
                        </a:rPr>
                        <a:t> </a:t>
                      </a:r>
                      <a:endParaRPr sz="900" b="1" u="none" strike="noStrike" cap="none">
                        <a:solidFill>
                          <a:schemeClr val="dk1"/>
                        </a:solidFill>
                        <a:latin typeface="Arial"/>
                        <a:ea typeface="Arial"/>
                        <a:cs typeface="Arial"/>
                        <a:sym typeface="Arial"/>
                      </a:endParaRPr>
                    </a:p>
                  </a:txBody>
                  <a:tcPr marL="51425" marR="5142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4472C5"/>
                    </a:solidFill>
                  </a:tcPr>
                </a:tc>
                <a:extLst>
                  <a:ext uri="{0D108BD9-81ED-4DB2-BD59-A6C34878D82A}">
                    <a16:rowId xmlns:a16="http://schemas.microsoft.com/office/drawing/2014/main" val="10000"/>
                  </a:ext>
                </a:extLst>
              </a:tr>
              <a:tr h="250050">
                <a:tc>
                  <a:txBody>
                    <a:bodyPr/>
                    <a:lstStyle/>
                    <a:p>
                      <a:pPr marL="0" marR="0" lvl="0" indent="0" algn="l" rtl="0">
                        <a:lnSpc>
                          <a:spcPct val="107000"/>
                        </a:lnSpc>
                        <a:spcBef>
                          <a:spcPts val="0"/>
                        </a:spcBef>
                        <a:spcAft>
                          <a:spcPts val="0"/>
                        </a:spcAft>
                        <a:buNone/>
                      </a:pPr>
                      <a:r>
                        <a:rPr lang="en-US" sz="900" b="1" u="none" strike="noStrike" cap="none">
                          <a:solidFill>
                            <a:schemeClr val="dk1"/>
                          </a:solidFill>
                        </a:rPr>
                        <a:t>Lighting</a:t>
                      </a:r>
                      <a:endParaRPr sz="900" b="1" u="none" strike="noStrike" cap="none">
                        <a:solidFill>
                          <a:schemeClr val="dk1"/>
                        </a:solidFill>
                        <a:latin typeface="Arial"/>
                        <a:ea typeface="Arial"/>
                        <a:cs typeface="Arial"/>
                        <a:sym typeface="Arial"/>
                      </a:endParaRPr>
                    </a:p>
                  </a:txBody>
                  <a:tcPr marL="51425" marR="5142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7000"/>
                        </a:lnSpc>
                        <a:spcBef>
                          <a:spcPts val="0"/>
                        </a:spcBef>
                        <a:spcAft>
                          <a:spcPts val="0"/>
                        </a:spcAft>
                        <a:buNone/>
                      </a:pPr>
                      <a:r>
                        <a:rPr lang="en-US" sz="900" b="1" u="none" strike="noStrike" cap="none">
                          <a:solidFill>
                            <a:schemeClr val="dk1"/>
                          </a:solidFill>
                        </a:rPr>
                        <a:t> </a:t>
                      </a:r>
                      <a:endParaRPr sz="900" b="1" u="none" strike="noStrike" cap="none">
                        <a:solidFill>
                          <a:schemeClr val="dk1"/>
                        </a:solidFill>
                        <a:latin typeface="Arial"/>
                        <a:ea typeface="Arial"/>
                        <a:cs typeface="Arial"/>
                        <a:sym typeface="Arial"/>
                      </a:endParaRPr>
                    </a:p>
                  </a:txBody>
                  <a:tcPr marL="51425" marR="5142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38234"/>
                    </a:solidFill>
                  </a:tcPr>
                </a:tc>
                <a:extLst>
                  <a:ext uri="{0D108BD9-81ED-4DB2-BD59-A6C34878D82A}">
                    <a16:rowId xmlns:a16="http://schemas.microsoft.com/office/drawing/2014/main" val="10001"/>
                  </a:ext>
                </a:extLst>
              </a:tr>
              <a:tr h="250050">
                <a:tc>
                  <a:txBody>
                    <a:bodyPr/>
                    <a:lstStyle/>
                    <a:p>
                      <a:pPr marL="0" marR="0" lvl="0" indent="0" algn="l" rtl="0">
                        <a:lnSpc>
                          <a:spcPct val="107000"/>
                        </a:lnSpc>
                        <a:spcBef>
                          <a:spcPts val="0"/>
                        </a:spcBef>
                        <a:spcAft>
                          <a:spcPts val="0"/>
                        </a:spcAft>
                        <a:buNone/>
                      </a:pPr>
                      <a:r>
                        <a:rPr lang="en-US" sz="900" b="1" u="none" strike="noStrike" cap="none">
                          <a:solidFill>
                            <a:schemeClr val="dk1"/>
                          </a:solidFill>
                        </a:rPr>
                        <a:t>Sewing Machines</a:t>
                      </a:r>
                      <a:endParaRPr sz="900" b="1" u="none" strike="noStrike" cap="none">
                        <a:solidFill>
                          <a:schemeClr val="dk1"/>
                        </a:solidFill>
                        <a:latin typeface="Arial"/>
                        <a:ea typeface="Arial"/>
                        <a:cs typeface="Arial"/>
                        <a:sym typeface="Arial"/>
                      </a:endParaRPr>
                    </a:p>
                  </a:txBody>
                  <a:tcPr marL="51425" marR="5142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7000"/>
                        </a:lnSpc>
                        <a:spcBef>
                          <a:spcPts val="0"/>
                        </a:spcBef>
                        <a:spcAft>
                          <a:spcPts val="0"/>
                        </a:spcAft>
                        <a:buNone/>
                      </a:pPr>
                      <a:r>
                        <a:rPr lang="en-US" sz="900" b="1" u="none" strike="noStrike" cap="none">
                          <a:solidFill>
                            <a:schemeClr val="dk1"/>
                          </a:solidFill>
                        </a:rPr>
                        <a:t> </a:t>
                      </a:r>
                      <a:endParaRPr sz="900" b="1" u="none" strike="noStrike" cap="none">
                        <a:solidFill>
                          <a:schemeClr val="dk1"/>
                        </a:solidFill>
                        <a:latin typeface="Arial"/>
                        <a:ea typeface="Arial"/>
                        <a:cs typeface="Arial"/>
                        <a:sym typeface="Arial"/>
                      </a:endParaRPr>
                    </a:p>
                  </a:txBody>
                  <a:tcPr marL="51425" marR="5142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9A9A9"/>
                    </a:solidFill>
                  </a:tcPr>
                </a:tc>
                <a:extLst>
                  <a:ext uri="{0D108BD9-81ED-4DB2-BD59-A6C34878D82A}">
                    <a16:rowId xmlns:a16="http://schemas.microsoft.com/office/drawing/2014/main" val="10002"/>
                  </a:ext>
                </a:extLst>
              </a:tr>
              <a:tr h="250050">
                <a:tc>
                  <a:txBody>
                    <a:bodyPr/>
                    <a:lstStyle/>
                    <a:p>
                      <a:pPr marL="0" marR="0" lvl="0" indent="0" algn="l" rtl="0">
                        <a:lnSpc>
                          <a:spcPct val="107000"/>
                        </a:lnSpc>
                        <a:spcBef>
                          <a:spcPts val="0"/>
                        </a:spcBef>
                        <a:spcAft>
                          <a:spcPts val="0"/>
                        </a:spcAft>
                        <a:buNone/>
                      </a:pPr>
                      <a:r>
                        <a:rPr lang="en-US" sz="900" b="1" u="none" strike="noStrike" cap="none">
                          <a:solidFill>
                            <a:schemeClr val="dk1"/>
                          </a:solidFill>
                        </a:rPr>
                        <a:t>Pumps/Fans/Blowers</a:t>
                      </a:r>
                      <a:endParaRPr sz="900" b="1" u="none" strike="noStrike" cap="none">
                        <a:solidFill>
                          <a:schemeClr val="dk1"/>
                        </a:solidFill>
                        <a:latin typeface="Arial"/>
                        <a:ea typeface="Arial"/>
                        <a:cs typeface="Arial"/>
                        <a:sym typeface="Arial"/>
                      </a:endParaRPr>
                    </a:p>
                  </a:txBody>
                  <a:tcPr marL="51425" marR="5142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7000"/>
                        </a:lnSpc>
                        <a:spcBef>
                          <a:spcPts val="0"/>
                        </a:spcBef>
                        <a:spcAft>
                          <a:spcPts val="0"/>
                        </a:spcAft>
                        <a:buNone/>
                      </a:pPr>
                      <a:r>
                        <a:rPr lang="en-US" sz="900" b="1" u="none" strike="noStrike" cap="none">
                          <a:solidFill>
                            <a:schemeClr val="dk1"/>
                          </a:solidFill>
                        </a:rPr>
                        <a:t> </a:t>
                      </a:r>
                      <a:endParaRPr sz="900" b="1" u="none" strike="noStrike" cap="none">
                        <a:solidFill>
                          <a:schemeClr val="dk1"/>
                        </a:solidFill>
                        <a:latin typeface="Arial"/>
                        <a:ea typeface="Arial"/>
                        <a:cs typeface="Arial"/>
                        <a:sym typeface="Arial"/>
                      </a:endParaRPr>
                    </a:p>
                  </a:txBody>
                  <a:tcPr marL="51425" marR="5142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C201"/>
                    </a:solidFill>
                  </a:tcPr>
                </a:tc>
                <a:extLst>
                  <a:ext uri="{0D108BD9-81ED-4DB2-BD59-A6C34878D82A}">
                    <a16:rowId xmlns:a16="http://schemas.microsoft.com/office/drawing/2014/main" val="10003"/>
                  </a:ext>
                </a:extLst>
              </a:tr>
              <a:tr h="250050">
                <a:tc>
                  <a:txBody>
                    <a:bodyPr/>
                    <a:lstStyle/>
                    <a:p>
                      <a:pPr marL="0" marR="0" lvl="0" indent="0" algn="l" rtl="0">
                        <a:lnSpc>
                          <a:spcPct val="107000"/>
                        </a:lnSpc>
                        <a:spcBef>
                          <a:spcPts val="0"/>
                        </a:spcBef>
                        <a:spcAft>
                          <a:spcPts val="0"/>
                        </a:spcAft>
                        <a:buNone/>
                      </a:pPr>
                      <a:r>
                        <a:rPr lang="en-US" sz="900" b="1" u="none" strike="noStrike" cap="none">
                          <a:solidFill>
                            <a:schemeClr val="dk1"/>
                          </a:solidFill>
                        </a:rPr>
                        <a:t>Compressor</a:t>
                      </a:r>
                      <a:endParaRPr sz="900" b="1" u="none" strike="noStrike" cap="none">
                        <a:solidFill>
                          <a:schemeClr val="dk1"/>
                        </a:solidFill>
                        <a:latin typeface="Arial"/>
                        <a:ea typeface="Arial"/>
                        <a:cs typeface="Arial"/>
                        <a:sym typeface="Arial"/>
                      </a:endParaRPr>
                    </a:p>
                  </a:txBody>
                  <a:tcPr marL="51425" marR="5142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7000"/>
                        </a:lnSpc>
                        <a:spcBef>
                          <a:spcPts val="0"/>
                        </a:spcBef>
                        <a:spcAft>
                          <a:spcPts val="0"/>
                        </a:spcAft>
                        <a:buNone/>
                      </a:pPr>
                      <a:r>
                        <a:rPr lang="en-US" sz="900" b="1" u="none" strike="noStrike" cap="none">
                          <a:solidFill>
                            <a:schemeClr val="dk1"/>
                          </a:solidFill>
                        </a:rPr>
                        <a:t> </a:t>
                      </a:r>
                      <a:endParaRPr sz="900" b="1" u="none" strike="noStrike" cap="none">
                        <a:solidFill>
                          <a:schemeClr val="dk1"/>
                        </a:solidFill>
                        <a:latin typeface="Arial"/>
                        <a:ea typeface="Arial"/>
                        <a:cs typeface="Arial"/>
                        <a:sym typeface="Arial"/>
                      </a:endParaRPr>
                    </a:p>
                  </a:txBody>
                  <a:tcPr marL="51425" marR="5142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5D9CD6"/>
                    </a:solidFill>
                  </a:tcPr>
                </a:tc>
                <a:extLst>
                  <a:ext uri="{0D108BD9-81ED-4DB2-BD59-A6C34878D82A}">
                    <a16:rowId xmlns:a16="http://schemas.microsoft.com/office/drawing/2014/main" val="10004"/>
                  </a:ext>
                </a:extLst>
              </a:tr>
              <a:tr h="250050">
                <a:tc>
                  <a:txBody>
                    <a:bodyPr/>
                    <a:lstStyle/>
                    <a:p>
                      <a:pPr marL="0" marR="0" lvl="0" indent="0" algn="l" rtl="0">
                        <a:lnSpc>
                          <a:spcPct val="107000"/>
                        </a:lnSpc>
                        <a:spcBef>
                          <a:spcPts val="0"/>
                        </a:spcBef>
                        <a:spcAft>
                          <a:spcPts val="0"/>
                        </a:spcAft>
                        <a:buNone/>
                      </a:pPr>
                      <a:r>
                        <a:rPr lang="en-US" sz="900" b="1" u="none" strike="noStrike" cap="none">
                          <a:solidFill>
                            <a:schemeClr val="dk1"/>
                          </a:solidFill>
                        </a:rPr>
                        <a:t>Other Equipment</a:t>
                      </a:r>
                      <a:endParaRPr sz="900" b="1" u="none" strike="noStrike" cap="none">
                        <a:solidFill>
                          <a:schemeClr val="dk1"/>
                        </a:solidFill>
                        <a:latin typeface="Arial"/>
                        <a:ea typeface="Arial"/>
                        <a:cs typeface="Arial"/>
                        <a:sym typeface="Arial"/>
                      </a:endParaRPr>
                    </a:p>
                  </a:txBody>
                  <a:tcPr marL="51425" marR="5142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7000"/>
                        </a:lnSpc>
                        <a:spcBef>
                          <a:spcPts val="0"/>
                        </a:spcBef>
                        <a:spcAft>
                          <a:spcPts val="0"/>
                        </a:spcAft>
                        <a:buNone/>
                      </a:pPr>
                      <a:r>
                        <a:rPr lang="en-US" sz="900" b="1" u="none" strike="noStrike" cap="none" dirty="0">
                          <a:solidFill>
                            <a:schemeClr val="dk1"/>
                          </a:solidFill>
                        </a:rPr>
                        <a:t> </a:t>
                      </a:r>
                      <a:endParaRPr sz="900" b="1" u="none" strike="noStrike" cap="none" dirty="0">
                        <a:solidFill>
                          <a:schemeClr val="dk1"/>
                        </a:solidFill>
                        <a:latin typeface="Arial"/>
                        <a:ea typeface="Arial"/>
                        <a:cs typeface="Arial"/>
                        <a:sym typeface="Arial"/>
                      </a:endParaRPr>
                    </a:p>
                  </a:txBody>
                  <a:tcPr marL="51425" marR="5142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71AE47"/>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610" name="Google Shape;610;p4"/>
          <p:cNvSpPr txBox="1">
            <a:spLocks noGrp="1"/>
          </p:cNvSpPr>
          <p:nvPr>
            <p:ph type="title"/>
          </p:nvPr>
        </p:nvSpPr>
        <p:spPr>
          <a:xfrm>
            <a:off x="517210" y="373385"/>
            <a:ext cx="8156528" cy="480418"/>
          </a:xfrm>
          <a:prstGeom prst="rect">
            <a:avLst/>
          </a:prstGeom>
          <a:noFill/>
          <a:ln>
            <a:noFill/>
          </a:ln>
        </p:spPr>
        <p:txBody>
          <a:bodyPr spcFirstLastPara="1" wrap="square" lIns="91425" tIns="91425" rIns="91425" bIns="91425" anchor="ctr" anchorCtr="0">
            <a:noAutofit/>
          </a:bodyPr>
          <a:lstStyle/>
          <a:p>
            <a:pPr marL="0" lvl="0" indent="0" algn="ctr" rtl="0">
              <a:lnSpc>
                <a:spcPct val="90000"/>
              </a:lnSpc>
              <a:spcBef>
                <a:spcPts val="0"/>
              </a:spcBef>
              <a:spcAft>
                <a:spcPts val="0"/>
              </a:spcAft>
              <a:buSzPts val="2800"/>
              <a:buNone/>
            </a:pPr>
            <a:r>
              <a:rPr lang="en-US" sz="2400">
                <a:solidFill>
                  <a:srgbClr val="327176"/>
                </a:solidFill>
              </a:rPr>
              <a:t>OVERVIEW OF TEXTILE SECTOR</a:t>
            </a:r>
            <a:endParaRPr sz="2400">
              <a:solidFill>
                <a:srgbClr val="327176"/>
              </a:solidFill>
            </a:endParaRPr>
          </a:p>
        </p:txBody>
      </p:sp>
      <p:pic>
        <p:nvPicPr>
          <p:cNvPr id="611" name="Google Shape;611;p4"/>
          <p:cNvPicPr preferRelativeResize="0"/>
          <p:nvPr/>
        </p:nvPicPr>
        <p:blipFill rotWithShape="1">
          <a:blip r:embed="rId3">
            <a:alphaModFix/>
          </a:blip>
          <a:srcRect/>
          <a:stretch/>
        </p:blipFill>
        <p:spPr>
          <a:xfrm>
            <a:off x="517210" y="1052106"/>
            <a:ext cx="2375042" cy="3562563"/>
          </a:xfrm>
          <a:prstGeom prst="rect">
            <a:avLst/>
          </a:prstGeom>
          <a:noFill/>
          <a:ln>
            <a:noFill/>
          </a:ln>
        </p:spPr>
      </p:pic>
      <p:sp>
        <p:nvSpPr>
          <p:cNvPr id="612" name="Google Shape;612;p4"/>
          <p:cNvSpPr txBox="1"/>
          <p:nvPr/>
        </p:nvSpPr>
        <p:spPr>
          <a:xfrm>
            <a:off x="3007605" y="955950"/>
            <a:ext cx="5666133" cy="3754874"/>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Arial"/>
                <a:ea typeface="Arial"/>
                <a:cs typeface="Arial"/>
                <a:sym typeface="Arial"/>
              </a:rPr>
              <a:t>The textile and garment industry is one of the key manufacturing sectors and a major contributor to the national economy, currently ranking second in the world in terms of export value, only after China.</a:t>
            </a:r>
            <a:endParaRPr dirty="0"/>
          </a:p>
          <a:p>
            <a:pPr marL="285750" marR="0" lvl="0" indent="-285750" algn="just" rtl="0">
              <a:lnSpc>
                <a:spcPct val="100000"/>
              </a:lnSpc>
              <a:spcBef>
                <a:spcPts val="0"/>
              </a:spcBef>
              <a:spcAft>
                <a:spcPts val="0"/>
              </a:spcAft>
              <a:buClr>
                <a:srgbClr val="000000"/>
              </a:buClr>
              <a:buSzPts val="1400"/>
              <a:buFont typeface="Arial"/>
              <a:buChar char="•"/>
            </a:pPr>
            <a:r>
              <a:rPr lang="en-US" sz="1400" b="1" i="0" u="none" strike="noStrike" cap="none" dirty="0">
                <a:solidFill>
                  <a:srgbClr val="000000"/>
                </a:solidFill>
                <a:latin typeface="Arial"/>
                <a:ea typeface="Arial"/>
                <a:cs typeface="Arial"/>
                <a:sym typeface="Arial"/>
              </a:rPr>
              <a:t>Number of companies in the industry</a:t>
            </a:r>
            <a:r>
              <a:rPr lang="en-US" sz="1400" b="0" i="0" u="none" strike="noStrike" cap="none" dirty="0">
                <a:solidFill>
                  <a:srgbClr val="000000"/>
                </a:solidFill>
                <a:latin typeface="Arial"/>
                <a:ea typeface="Arial"/>
                <a:cs typeface="Arial"/>
                <a:sym typeface="Arial"/>
              </a:rPr>
              <a:t>: approximately 7,000</a:t>
            </a:r>
            <a:endParaRPr dirty="0"/>
          </a:p>
          <a:p>
            <a:pPr marL="285750" marR="0" lvl="0" indent="-285750" algn="just" rtl="0">
              <a:lnSpc>
                <a:spcPct val="100000"/>
              </a:lnSpc>
              <a:spcBef>
                <a:spcPts val="0"/>
              </a:spcBef>
              <a:spcAft>
                <a:spcPts val="0"/>
              </a:spcAft>
              <a:buClr>
                <a:srgbClr val="000000"/>
              </a:buClr>
              <a:buSzPts val="1400"/>
              <a:buFont typeface="Arial"/>
              <a:buChar char="•"/>
            </a:pPr>
            <a:r>
              <a:rPr lang="en-US" sz="1400" b="1" i="0" u="none" strike="noStrike" cap="none" dirty="0">
                <a:solidFill>
                  <a:srgbClr val="000000"/>
                </a:solidFill>
                <a:latin typeface="Arial"/>
                <a:ea typeface="Arial"/>
                <a:cs typeface="Arial"/>
                <a:sym typeface="Arial"/>
              </a:rPr>
              <a:t>Number of workers</a:t>
            </a:r>
            <a:r>
              <a:rPr lang="en-US" sz="1400" b="0" i="0" u="none" strike="noStrike" cap="none" dirty="0">
                <a:solidFill>
                  <a:srgbClr val="000000"/>
                </a:solidFill>
                <a:latin typeface="Arial"/>
                <a:ea typeface="Arial"/>
                <a:cs typeface="Arial"/>
                <a:sym typeface="Arial"/>
              </a:rPr>
              <a:t>: around 3 million</a:t>
            </a:r>
            <a:endParaRPr dirty="0"/>
          </a:p>
          <a:p>
            <a:pPr marL="285750" marR="0" lvl="0" indent="-285750" algn="just" rtl="0">
              <a:lnSpc>
                <a:spcPct val="100000"/>
              </a:lnSpc>
              <a:spcBef>
                <a:spcPts val="0"/>
              </a:spcBef>
              <a:spcAft>
                <a:spcPts val="0"/>
              </a:spcAft>
              <a:buClr>
                <a:srgbClr val="000000"/>
              </a:buClr>
              <a:buSzPts val="1400"/>
              <a:buFont typeface="Arial"/>
              <a:buChar char="•"/>
            </a:pPr>
            <a:r>
              <a:rPr lang="en-US" sz="1400" b="1" i="0" u="none" strike="noStrike" cap="none" dirty="0">
                <a:solidFill>
                  <a:srgbClr val="000000"/>
                </a:solidFill>
                <a:latin typeface="Arial"/>
                <a:ea typeface="Arial"/>
                <a:cs typeface="Arial"/>
                <a:sym typeface="Arial"/>
              </a:rPr>
              <a:t>Textile and garment export turnover in 2024</a:t>
            </a:r>
            <a:r>
              <a:rPr lang="en-US" sz="1400" b="0" i="0" u="none" strike="noStrike" cap="none" dirty="0">
                <a:solidFill>
                  <a:srgbClr val="000000"/>
                </a:solidFill>
                <a:latin typeface="Arial"/>
                <a:ea typeface="Arial"/>
                <a:cs typeface="Arial"/>
                <a:sym typeface="Arial"/>
              </a:rPr>
              <a:t>: USD 44 billion. The United States is the largest export market for the industry, followed by Japan, the EU, South Korea, China, and ASEAN countries.</a:t>
            </a:r>
            <a:endParaRPr dirty="0"/>
          </a:p>
          <a:p>
            <a:pPr marL="0" marR="0" lvl="0" indent="0" algn="just"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Arial"/>
                <a:ea typeface="Arial"/>
                <a:cs typeface="Arial"/>
                <a:sym typeface="Arial"/>
              </a:rPr>
              <a:t>The textile and garment industry consumes large amounts of natural resources such as water, energy, and chemicals. According to the list of key energy-using facilities in 2023, the textile and garment sector accounts for:</a:t>
            </a:r>
            <a:endParaRPr dirty="0"/>
          </a:p>
          <a:p>
            <a:pPr marL="285750" marR="0" lvl="0" indent="-285750" algn="just" rtl="0">
              <a:lnSpc>
                <a:spcPct val="100000"/>
              </a:lnSpc>
              <a:spcBef>
                <a:spcPts val="0"/>
              </a:spcBef>
              <a:spcAft>
                <a:spcPts val="0"/>
              </a:spcAft>
              <a:buClr>
                <a:srgbClr val="000000"/>
              </a:buClr>
              <a:buSzPts val="1400"/>
              <a:buFont typeface="Arial"/>
              <a:buChar char="•"/>
            </a:pPr>
            <a:r>
              <a:rPr lang="en-US" sz="1400" b="0" i="0" u="none" strike="noStrike" cap="none" dirty="0">
                <a:solidFill>
                  <a:srgbClr val="000000"/>
                </a:solidFill>
                <a:latin typeface="Arial"/>
                <a:ea typeface="Arial"/>
                <a:cs typeface="Arial"/>
                <a:sym typeface="Arial"/>
              </a:rPr>
              <a:t>7% of total DEUs nationwide, of which 53% are </a:t>
            </a:r>
            <a:r>
              <a:rPr lang="en-US" sz="1400" b="0" i="0" u="none" strike="noStrike" cap="none" dirty="0" err="1">
                <a:solidFill>
                  <a:srgbClr val="000000"/>
                </a:solidFill>
                <a:latin typeface="Arial"/>
                <a:ea typeface="Arial"/>
                <a:cs typeface="Arial"/>
                <a:sym typeface="Arial"/>
              </a:rPr>
              <a:t>fibre</a:t>
            </a:r>
            <a:r>
              <a:rPr lang="en-US" sz="1400" b="0" i="0" u="none" strike="noStrike" cap="none" dirty="0">
                <a:solidFill>
                  <a:srgbClr val="000000"/>
                </a:solidFill>
                <a:latin typeface="Arial"/>
                <a:ea typeface="Arial"/>
                <a:cs typeface="Arial"/>
                <a:sym typeface="Arial"/>
              </a:rPr>
              <a:t> production enterprises, 22% are garment enterprises, and 25 are dyeing and finishing enterprises</a:t>
            </a:r>
            <a:endParaRPr dirty="0"/>
          </a:p>
          <a:p>
            <a:pPr marL="285750" marR="0" lvl="0" indent="-285750" algn="just" rtl="0">
              <a:lnSpc>
                <a:spcPct val="100000"/>
              </a:lnSpc>
              <a:spcBef>
                <a:spcPts val="0"/>
              </a:spcBef>
              <a:spcAft>
                <a:spcPts val="0"/>
              </a:spcAft>
              <a:buClr>
                <a:srgbClr val="000000"/>
              </a:buClr>
              <a:buSzPts val="1400"/>
              <a:buFont typeface="Arial"/>
              <a:buChar char="•"/>
            </a:pPr>
            <a:r>
              <a:rPr lang="en-US" sz="1400" b="0" i="0" u="none" strike="noStrike" cap="none" dirty="0">
                <a:solidFill>
                  <a:srgbClr val="000000"/>
                </a:solidFill>
                <a:latin typeface="Arial"/>
                <a:ea typeface="Arial"/>
                <a:cs typeface="Arial"/>
                <a:sym typeface="Arial"/>
              </a:rPr>
              <a:t>Approximately 5% of total energy consumption among all DEUs</a:t>
            </a:r>
            <a:endParaRP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544"/>
        <p:cNvGrpSpPr/>
        <p:nvPr/>
      </p:nvGrpSpPr>
      <p:grpSpPr>
        <a:xfrm>
          <a:off x="0" y="0"/>
          <a:ext cx="0" cy="0"/>
          <a:chOff x="0" y="0"/>
          <a:chExt cx="0" cy="0"/>
        </a:xfrm>
      </p:grpSpPr>
      <p:pic>
        <p:nvPicPr>
          <p:cNvPr id="1545" name="Google Shape;1545;p40"/>
          <p:cNvPicPr preferRelativeResize="0"/>
          <p:nvPr/>
        </p:nvPicPr>
        <p:blipFill rotWithShape="1">
          <a:blip r:embed="rId3">
            <a:alphaModFix/>
          </a:blip>
          <a:srcRect/>
          <a:stretch/>
        </p:blipFill>
        <p:spPr>
          <a:xfrm>
            <a:off x="1318236" y="1455158"/>
            <a:ext cx="3056021" cy="2268619"/>
          </a:xfrm>
          <a:prstGeom prst="rect">
            <a:avLst/>
          </a:prstGeom>
          <a:noFill/>
          <a:ln>
            <a:noFill/>
          </a:ln>
        </p:spPr>
      </p:pic>
      <p:sp>
        <p:nvSpPr>
          <p:cNvPr id="1546" name="Google Shape;1546;p40"/>
          <p:cNvSpPr txBox="1"/>
          <p:nvPr/>
        </p:nvSpPr>
        <p:spPr>
          <a:xfrm>
            <a:off x="1120967" y="3926701"/>
            <a:ext cx="3472364" cy="25391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050" b="0" i="0" u="none" strike="noStrike" cap="none" dirty="0">
                <a:solidFill>
                  <a:srgbClr val="000000"/>
                </a:solidFill>
                <a:latin typeface="Arial"/>
                <a:ea typeface="Arial"/>
                <a:cs typeface="Arial"/>
                <a:sym typeface="Arial"/>
              </a:rPr>
              <a:t>Garment factory (2,440 workers)</a:t>
            </a:r>
            <a:endParaRPr dirty="0"/>
          </a:p>
        </p:txBody>
      </p:sp>
      <p:sp>
        <p:nvSpPr>
          <p:cNvPr id="1547" name="Google Shape;1547;p40"/>
          <p:cNvSpPr/>
          <p:nvPr/>
        </p:nvSpPr>
        <p:spPr>
          <a:xfrm>
            <a:off x="3621506" y="854240"/>
            <a:ext cx="138564" cy="230832"/>
          </a:xfrm>
          <a:prstGeom prst="rect">
            <a:avLst/>
          </a:prstGeom>
          <a:noFill/>
          <a:ln>
            <a:noFill/>
          </a:ln>
        </p:spPr>
        <p:txBody>
          <a:bodyPr spcFirstLastPara="1" wrap="square" lIns="68575" tIns="34275" rIns="68575" bIns="34275" anchor="ctr" anchorCtr="0">
            <a:spAutoFit/>
          </a:bodyPr>
          <a:lstStyle/>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pic>
        <p:nvPicPr>
          <p:cNvPr id="1548" name="Google Shape;1548;p40"/>
          <p:cNvPicPr preferRelativeResize="0"/>
          <p:nvPr/>
        </p:nvPicPr>
        <p:blipFill rotWithShape="1">
          <a:blip r:embed="rId4">
            <a:alphaModFix/>
          </a:blip>
          <a:srcRect/>
          <a:stretch/>
        </p:blipFill>
        <p:spPr>
          <a:xfrm>
            <a:off x="4593331" y="1449808"/>
            <a:ext cx="2915832" cy="2273969"/>
          </a:xfrm>
          <a:prstGeom prst="rect">
            <a:avLst/>
          </a:prstGeom>
          <a:noFill/>
          <a:ln>
            <a:noFill/>
          </a:ln>
        </p:spPr>
      </p:pic>
      <p:sp>
        <p:nvSpPr>
          <p:cNvPr id="1549" name="Google Shape;1549;p40"/>
          <p:cNvSpPr txBox="1"/>
          <p:nvPr/>
        </p:nvSpPr>
        <p:spPr>
          <a:xfrm>
            <a:off x="4506603" y="3927993"/>
            <a:ext cx="3472364" cy="25391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050" b="0" i="0" u="none" strike="noStrike" cap="none">
                <a:solidFill>
                  <a:srgbClr val="000000"/>
                </a:solidFill>
                <a:latin typeface="Arial"/>
                <a:ea typeface="Arial"/>
                <a:cs typeface="Arial"/>
                <a:sym typeface="Arial"/>
              </a:rPr>
              <a:t>Garment factory(728 workers)</a:t>
            </a:r>
            <a:endParaRPr/>
          </a:p>
        </p:txBody>
      </p:sp>
      <p:sp>
        <p:nvSpPr>
          <p:cNvPr id="1550" name="Google Shape;1550;p40"/>
          <p:cNvSpPr txBox="1">
            <a:spLocks noGrp="1"/>
          </p:cNvSpPr>
          <p:nvPr>
            <p:ph type="title"/>
          </p:nvPr>
        </p:nvSpPr>
        <p:spPr>
          <a:xfrm>
            <a:off x="0" y="313039"/>
            <a:ext cx="9144000" cy="595568"/>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a:solidFill>
                  <a:srgbClr val="327176"/>
                </a:solidFill>
                <a:latin typeface="Arial"/>
                <a:ea typeface="Arial"/>
                <a:cs typeface="Arial"/>
                <a:sym typeface="Arial"/>
              </a:rPr>
              <a:t> ENERGY USING IN A GARMENT FACTORY – VIETNAM</a:t>
            </a:r>
            <a:endParaRPr sz="2400">
              <a:solidFill>
                <a:srgbClr val="327176"/>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554"/>
        <p:cNvGrpSpPr/>
        <p:nvPr/>
      </p:nvGrpSpPr>
      <p:grpSpPr>
        <a:xfrm>
          <a:off x="0" y="0"/>
          <a:ext cx="0" cy="0"/>
          <a:chOff x="0" y="0"/>
          <a:chExt cx="0" cy="0"/>
        </a:xfrm>
      </p:grpSpPr>
      <p:grpSp>
        <p:nvGrpSpPr>
          <p:cNvPr id="1555" name="Google Shape;1555;p41"/>
          <p:cNvGrpSpPr/>
          <p:nvPr/>
        </p:nvGrpSpPr>
        <p:grpSpPr>
          <a:xfrm>
            <a:off x="4577005" y="866721"/>
            <a:ext cx="4115071" cy="3410058"/>
            <a:chOff x="1079350" y="238125"/>
            <a:chExt cx="5461275" cy="4525625"/>
          </a:xfrm>
        </p:grpSpPr>
        <p:sp>
          <p:nvSpPr>
            <p:cNvPr id="1556" name="Google Shape;1556;p41"/>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57" name="Google Shape;1557;p41"/>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58" name="Google Shape;1558;p41"/>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59" name="Google Shape;1559;p41"/>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60" name="Google Shape;1560;p41"/>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61" name="Google Shape;1561;p41"/>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62" name="Google Shape;1562;p41"/>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63" name="Google Shape;1563;p41"/>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64" name="Google Shape;1564;p41"/>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65" name="Google Shape;1565;p41"/>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66" name="Google Shape;1566;p41"/>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67" name="Google Shape;1567;p41"/>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68" name="Google Shape;1568;p41"/>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69" name="Google Shape;1569;p41"/>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70" name="Google Shape;1570;p41"/>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71" name="Google Shape;1571;p41"/>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72" name="Google Shape;1572;p41"/>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73" name="Google Shape;1573;p41"/>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74" name="Google Shape;1574;p41"/>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75" name="Google Shape;1575;p41"/>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76" name="Google Shape;1576;p41"/>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77" name="Google Shape;1577;p41"/>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78" name="Google Shape;1578;p41"/>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79" name="Google Shape;1579;p41"/>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80" name="Google Shape;1580;p41"/>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81" name="Google Shape;1581;p41"/>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82" name="Google Shape;1582;p41"/>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83" name="Google Shape;1583;p41"/>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84" name="Google Shape;1584;p41"/>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85" name="Google Shape;1585;p41"/>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86" name="Google Shape;1586;p41"/>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87" name="Google Shape;1587;p41"/>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88" name="Google Shape;1588;p41"/>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89" name="Google Shape;1589;p41"/>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90" name="Google Shape;1590;p41"/>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91" name="Google Shape;1591;p41"/>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92" name="Google Shape;1592;p41"/>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93" name="Google Shape;1593;p41"/>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94" name="Google Shape;1594;p41"/>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95" name="Google Shape;1595;p41"/>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96" name="Google Shape;1596;p41"/>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97" name="Google Shape;1597;p41"/>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98" name="Google Shape;1598;p41"/>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599" name="Google Shape;1599;p41"/>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00" name="Google Shape;1600;p41"/>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01" name="Google Shape;1601;p41"/>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02" name="Google Shape;1602;p41"/>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03" name="Google Shape;1603;p41"/>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04" name="Google Shape;1604;p41"/>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05" name="Google Shape;1605;p41"/>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06" name="Google Shape;1606;p41"/>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07" name="Google Shape;1607;p41"/>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08" name="Google Shape;1608;p41"/>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09" name="Google Shape;1609;p41"/>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10" name="Google Shape;1610;p41"/>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11" name="Google Shape;1611;p41"/>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12" name="Google Shape;1612;p41"/>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13" name="Google Shape;1613;p41"/>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14" name="Google Shape;1614;p41"/>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15" name="Google Shape;1615;p41"/>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16" name="Google Shape;1616;p41"/>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17" name="Google Shape;1617;p41"/>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18" name="Google Shape;1618;p41"/>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19" name="Google Shape;1619;p41"/>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20" name="Google Shape;1620;p41"/>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21" name="Google Shape;1621;p41"/>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22" name="Google Shape;1622;p41"/>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23" name="Google Shape;1623;p41"/>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24" name="Google Shape;1624;p41"/>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25" name="Google Shape;1625;p41"/>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26" name="Google Shape;1626;p41"/>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27" name="Google Shape;1627;p41"/>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28" name="Google Shape;1628;p41"/>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29" name="Google Shape;1629;p41"/>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30" name="Google Shape;1630;p41"/>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31" name="Google Shape;1631;p41"/>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32" name="Google Shape;1632;p41"/>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33" name="Google Shape;1633;p41"/>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34" name="Google Shape;1634;p41"/>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35" name="Google Shape;1635;p41"/>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36" name="Google Shape;1636;p41"/>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37" name="Google Shape;1637;p41"/>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38" name="Google Shape;1638;p41"/>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39" name="Google Shape;1639;p41"/>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40" name="Google Shape;1640;p41"/>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41" name="Google Shape;1641;p41"/>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42" name="Google Shape;1642;p41"/>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43" name="Google Shape;1643;p41"/>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44" name="Google Shape;1644;p41"/>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45" name="Google Shape;1645;p41"/>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46" name="Google Shape;1646;p41"/>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47" name="Google Shape;1647;p41"/>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48" name="Google Shape;1648;p41"/>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49" name="Google Shape;1649;p41"/>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50" name="Google Shape;1650;p41"/>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51" name="Google Shape;1651;p41"/>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52" name="Google Shape;1652;p41"/>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53" name="Google Shape;1653;p41"/>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54" name="Google Shape;1654;p41"/>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55" name="Google Shape;1655;p41"/>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56" name="Google Shape;1656;p41"/>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57" name="Google Shape;1657;p41"/>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58" name="Google Shape;1658;p41"/>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59" name="Google Shape;1659;p41"/>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60" name="Google Shape;1660;p41"/>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61" name="Google Shape;1661;p41"/>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62" name="Google Shape;1662;p41"/>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63" name="Google Shape;1663;p41"/>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64" name="Google Shape;1664;p41"/>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65" name="Google Shape;1665;p41"/>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66" name="Google Shape;1666;p41"/>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67" name="Google Shape;1667;p41"/>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68" name="Google Shape;1668;p41"/>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69" name="Google Shape;1669;p41"/>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70" name="Google Shape;1670;p41"/>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71" name="Google Shape;1671;p41"/>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72" name="Google Shape;1672;p41"/>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73" name="Google Shape;1673;p41"/>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74" name="Google Shape;1674;p41"/>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75" name="Google Shape;1675;p41"/>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76" name="Google Shape;1676;p41"/>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77" name="Google Shape;1677;p41"/>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78" name="Google Shape;1678;p41"/>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79" name="Google Shape;1679;p41"/>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80" name="Google Shape;1680;p41"/>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81" name="Google Shape;1681;p41"/>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82" name="Google Shape;1682;p41"/>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83" name="Google Shape;1683;p41"/>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84" name="Google Shape;1684;p41"/>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85" name="Google Shape;1685;p41"/>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86" name="Google Shape;1686;p41"/>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87" name="Google Shape;1687;p41"/>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88" name="Google Shape;1688;p41"/>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89" name="Google Shape;1689;p41"/>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0" name="Google Shape;1690;p41"/>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1" name="Google Shape;1691;p41"/>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2" name="Google Shape;1692;p41"/>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3" name="Google Shape;1693;p41"/>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4" name="Google Shape;1694;p41"/>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5" name="Google Shape;1695;p41"/>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6" name="Google Shape;1696;p41"/>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7" name="Google Shape;1697;p41"/>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8" name="Google Shape;1698;p41"/>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9" name="Google Shape;1699;p41"/>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0" name="Google Shape;1700;p41"/>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1" name="Google Shape;1701;p41"/>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2" name="Google Shape;1702;p41"/>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3" name="Google Shape;1703;p41"/>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4" name="Google Shape;1704;p41"/>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5" name="Google Shape;1705;p41"/>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6" name="Google Shape;1706;p41"/>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7" name="Google Shape;1707;p41"/>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8" name="Google Shape;1708;p41"/>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9" name="Google Shape;1709;p41"/>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0" name="Google Shape;1710;p41"/>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1" name="Google Shape;1711;p41"/>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2" name="Google Shape;1712;p41"/>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3" name="Google Shape;1713;p41"/>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4" name="Google Shape;1714;p41"/>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5" name="Google Shape;1715;p41"/>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6" name="Google Shape;1716;p41"/>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7" name="Google Shape;1717;p41"/>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8" name="Google Shape;1718;p41"/>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9" name="Google Shape;1719;p41"/>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0" name="Google Shape;1720;p41"/>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1" name="Google Shape;1721;p41"/>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2" name="Google Shape;1722;p41"/>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3" name="Google Shape;1723;p41"/>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4" name="Google Shape;1724;p41"/>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5" name="Google Shape;1725;p41"/>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6" name="Google Shape;1726;p41"/>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7" name="Google Shape;1727;p41"/>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8" name="Google Shape;1728;p41"/>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9" name="Google Shape;1729;p41"/>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0" name="Google Shape;1730;p41"/>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1" name="Google Shape;1731;p41"/>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2" name="Google Shape;1732;p41"/>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3" name="Google Shape;1733;p41"/>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4" name="Google Shape;1734;p41"/>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5" name="Google Shape;1735;p41"/>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6" name="Google Shape;1736;p41"/>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7" name="Google Shape;1737;p41"/>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8" name="Google Shape;1738;p41"/>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9" name="Google Shape;1739;p41"/>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0" name="Google Shape;1740;p41"/>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1" name="Google Shape;1741;p41"/>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2" name="Google Shape;1742;p41"/>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3" name="Google Shape;1743;p41"/>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4" name="Google Shape;1744;p41"/>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5" name="Google Shape;1745;p41"/>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6" name="Google Shape;1746;p41"/>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7" name="Google Shape;1747;p41"/>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8" name="Google Shape;1748;p41"/>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9" name="Google Shape;1749;p41"/>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0" name="Google Shape;1750;p41"/>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1" name="Google Shape;1751;p41"/>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2" name="Google Shape;1752;p41"/>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3" name="Google Shape;1753;p41"/>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4" name="Google Shape;1754;p41"/>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5" name="Google Shape;1755;p41"/>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6" name="Google Shape;1756;p41"/>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7" name="Google Shape;1757;p41"/>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8" name="Google Shape;1758;p41"/>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9" name="Google Shape;1759;p41"/>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0" name="Google Shape;1760;p41"/>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1" name="Google Shape;1761;p41"/>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2" name="Google Shape;1762;p41"/>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3" name="Google Shape;1763;p41"/>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4" name="Google Shape;1764;p41"/>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5" name="Google Shape;1765;p41"/>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6" name="Google Shape;1766;p41"/>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7" name="Google Shape;1767;p41"/>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8" name="Google Shape;1768;p41"/>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9" name="Google Shape;1769;p41"/>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0" name="Google Shape;1770;p41"/>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1" name="Google Shape;1771;p41"/>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2" name="Google Shape;1772;p41"/>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3" name="Google Shape;1773;p41"/>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4" name="Google Shape;1774;p41"/>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5" name="Google Shape;1775;p41"/>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6" name="Google Shape;1776;p41"/>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7" name="Google Shape;1777;p41"/>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8" name="Google Shape;1778;p41"/>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9" name="Google Shape;1779;p41"/>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0" name="Google Shape;1780;p41"/>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1" name="Google Shape;1781;p41"/>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2" name="Google Shape;1782;p41"/>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3" name="Google Shape;1783;p41"/>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4" name="Google Shape;1784;p41"/>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5" name="Google Shape;1785;p41"/>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6" name="Google Shape;1786;p41"/>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7" name="Google Shape;1787;p41"/>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8" name="Google Shape;1788;p41"/>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9" name="Google Shape;1789;p41"/>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0" name="Google Shape;1790;p41"/>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1" name="Google Shape;1791;p41"/>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2" name="Google Shape;1792;p41"/>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3" name="Google Shape;1793;p41"/>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4" name="Google Shape;1794;p41"/>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5" name="Google Shape;1795;p41"/>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6" name="Google Shape;1796;p41"/>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7" name="Google Shape;1797;p41"/>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8" name="Google Shape;1798;p41"/>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9" name="Google Shape;1799;p41"/>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0" name="Google Shape;1800;p41"/>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1" name="Google Shape;1801;p41"/>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2" name="Google Shape;1802;p41"/>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3" name="Google Shape;1803;p41"/>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4" name="Google Shape;1804;p41"/>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5" name="Google Shape;1805;p41"/>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6" name="Google Shape;1806;p41"/>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7" name="Google Shape;1807;p41"/>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8" name="Google Shape;1808;p41"/>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9" name="Google Shape;1809;p41"/>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0" name="Google Shape;1810;p41"/>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1" name="Google Shape;1811;p41"/>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2" name="Google Shape;1812;p41"/>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3" name="Google Shape;1813;p41"/>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4" name="Google Shape;1814;p41"/>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5" name="Google Shape;1815;p41"/>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6" name="Google Shape;1816;p41"/>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7" name="Google Shape;1817;p41"/>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8" name="Google Shape;1818;p41"/>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9" name="Google Shape;1819;p41"/>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0" name="Google Shape;1820;p41"/>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1" name="Google Shape;1821;p41"/>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2" name="Google Shape;1822;p41"/>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3" name="Google Shape;1823;p41"/>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4" name="Google Shape;1824;p41"/>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5" name="Google Shape;1825;p41"/>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6" name="Google Shape;1826;p41"/>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7" name="Google Shape;1827;p41"/>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8" name="Google Shape;1828;p41"/>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9" name="Google Shape;1829;p41"/>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0" name="Google Shape;1830;p41"/>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1" name="Google Shape;1831;p41"/>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2" name="Google Shape;1832;p41"/>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3" name="Google Shape;1833;p41"/>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4" name="Google Shape;1834;p41"/>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5" name="Google Shape;1835;p41"/>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6" name="Google Shape;1836;p41"/>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7" name="Google Shape;1837;p41"/>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8" name="Google Shape;1838;p41"/>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9" name="Google Shape;1839;p41"/>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0" name="Google Shape;1840;p41"/>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1" name="Google Shape;1841;p41"/>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2" name="Google Shape;1842;p41"/>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3" name="Google Shape;1843;p41"/>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4" name="Google Shape;1844;p41"/>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5" name="Google Shape;1845;p41"/>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6" name="Google Shape;1846;p41"/>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7" name="Google Shape;1847;p41"/>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8" name="Google Shape;1848;p41"/>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9" name="Google Shape;1849;p41"/>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0" name="Google Shape;1850;p41"/>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1" name="Google Shape;1851;p41"/>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2" name="Google Shape;1852;p41"/>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3" name="Google Shape;1853;p41"/>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4" name="Google Shape;1854;p41"/>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5" name="Google Shape;1855;p41"/>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6" name="Google Shape;1856;p41"/>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7" name="Google Shape;1857;p41"/>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8" name="Google Shape;1858;p41"/>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9" name="Google Shape;1859;p41"/>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0" name="Google Shape;1860;p41"/>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1" name="Google Shape;1861;p41"/>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2" name="Google Shape;1862;p41"/>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3" name="Google Shape;1863;p41"/>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4" name="Google Shape;1864;p41"/>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5" name="Google Shape;1865;p41"/>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6" name="Google Shape;1866;p41"/>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7" name="Google Shape;1867;p41"/>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8" name="Google Shape;1868;p41"/>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9" name="Google Shape;1869;p41"/>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70" name="Google Shape;1870;p41"/>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grpSp>
      <p:sp>
        <p:nvSpPr>
          <p:cNvPr id="1871" name="Google Shape;1871;p41"/>
          <p:cNvSpPr txBox="1"/>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5200"/>
              <a:buFont typeface="Fira Sans Extra Condensed"/>
              <a:buNone/>
            </a:pPr>
            <a:r>
              <a:rPr lang="en-US" sz="3600" b="1" i="0" u="none" strike="noStrike" cap="none">
                <a:solidFill>
                  <a:srgbClr val="327176"/>
                </a:solidFill>
                <a:latin typeface="Arial"/>
                <a:ea typeface="Arial"/>
                <a:cs typeface="Arial"/>
                <a:sym typeface="Arial"/>
              </a:rPr>
              <a:t>THANK YOU!</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16"/>
        <p:cNvGrpSpPr/>
        <p:nvPr/>
      </p:nvGrpSpPr>
      <p:grpSpPr>
        <a:xfrm>
          <a:off x="0" y="0"/>
          <a:ext cx="0" cy="0"/>
          <a:chOff x="0" y="0"/>
          <a:chExt cx="0" cy="0"/>
        </a:xfrm>
      </p:grpSpPr>
      <p:sp>
        <p:nvSpPr>
          <p:cNvPr id="617" name="Google Shape;617;p5"/>
          <p:cNvSpPr txBox="1">
            <a:spLocks noGrp="1"/>
          </p:cNvSpPr>
          <p:nvPr>
            <p:ph type="title"/>
          </p:nvPr>
        </p:nvSpPr>
        <p:spPr>
          <a:xfrm>
            <a:off x="0" y="368315"/>
            <a:ext cx="9144000" cy="542281"/>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2400"/>
              <a:buNone/>
            </a:pPr>
            <a:r>
              <a:rPr lang="en-US" b="1">
                <a:solidFill>
                  <a:srgbClr val="327176"/>
                </a:solidFill>
                <a:latin typeface="Arial"/>
                <a:ea typeface="Arial"/>
                <a:cs typeface="Arial"/>
                <a:sym typeface="Arial"/>
              </a:rPr>
              <a:t>TEXTILE VALUE CHAIN</a:t>
            </a:r>
            <a:endParaRPr sz="2000" b="1">
              <a:solidFill>
                <a:srgbClr val="327176"/>
              </a:solidFill>
              <a:latin typeface="Arial"/>
              <a:ea typeface="Arial"/>
              <a:cs typeface="Arial"/>
              <a:sym typeface="Arial"/>
            </a:endParaRPr>
          </a:p>
        </p:txBody>
      </p:sp>
      <p:sp>
        <p:nvSpPr>
          <p:cNvPr id="618" name="Google Shape;618;p5"/>
          <p:cNvSpPr txBox="1">
            <a:spLocks noGrp="1"/>
          </p:cNvSpPr>
          <p:nvPr>
            <p:ph type="body" idx="1"/>
          </p:nvPr>
        </p:nvSpPr>
        <p:spPr>
          <a:xfrm>
            <a:off x="231354" y="1145494"/>
            <a:ext cx="3227776" cy="3179400"/>
          </a:xfrm>
          <a:prstGeom prst="rect">
            <a:avLst/>
          </a:prstGeom>
          <a:noFill/>
          <a:ln>
            <a:noFill/>
          </a:ln>
        </p:spPr>
        <p:txBody>
          <a:bodyPr spcFirstLastPara="1" wrap="square" lIns="91425" tIns="91425" rIns="91425" bIns="91425" anchor="t" anchorCtr="0">
            <a:normAutofit/>
          </a:bodyPr>
          <a:lstStyle/>
          <a:p>
            <a:pPr marL="152400" lvl="0" indent="0" algn="just" rtl="0">
              <a:lnSpc>
                <a:spcPct val="100000"/>
              </a:lnSpc>
              <a:spcBef>
                <a:spcPts val="0"/>
              </a:spcBef>
              <a:spcAft>
                <a:spcPts val="0"/>
              </a:spcAft>
              <a:buSzPts val="1200"/>
              <a:buNone/>
            </a:pPr>
            <a:r>
              <a:rPr lang="en-US" sz="1600">
                <a:solidFill>
                  <a:schemeClr val="dk1"/>
                </a:solidFill>
              </a:rPr>
              <a:t>The value chain of Vietnam’s textile and garment industry consists of three main segments:</a:t>
            </a:r>
            <a:endParaRPr/>
          </a:p>
          <a:p>
            <a:pPr marL="457189" lvl="0" indent="-304793" algn="just" rtl="0">
              <a:lnSpc>
                <a:spcPct val="100000"/>
              </a:lnSpc>
              <a:spcBef>
                <a:spcPts val="0"/>
              </a:spcBef>
              <a:spcAft>
                <a:spcPts val="0"/>
              </a:spcAft>
              <a:buSzPts val="1200"/>
              <a:buFont typeface="Arial"/>
              <a:buChar char="•"/>
            </a:pPr>
            <a:r>
              <a:rPr lang="en-US" sz="1600">
                <a:solidFill>
                  <a:schemeClr val="dk1"/>
                </a:solidFill>
              </a:rPr>
              <a:t>Spinning (fiber production)</a:t>
            </a:r>
            <a:endParaRPr/>
          </a:p>
          <a:p>
            <a:pPr marL="457189" lvl="0" indent="-304793" algn="just" rtl="0">
              <a:lnSpc>
                <a:spcPct val="100000"/>
              </a:lnSpc>
              <a:spcBef>
                <a:spcPts val="0"/>
              </a:spcBef>
              <a:spcAft>
                <a:spcPts val="0"/>
              </a:spcAft>
              <a:buSzPts val="1200"/>
              <a:buFont typeface="Arial"/>
              <a:buChar char="•"/>
            </a:pPr>
            <a:r>
              <a:rPr lang="en-US" sz="1600">
                <a:solidFill>
                  <a:schemeClr val="dk1"/>
                </a:solidFill>
              </a:rPr>
              <a:t>Weaving and dyeing</a:t>
            </a:r>
            <a:endParaRPr/>
          </a:p>
          <a:p>
            <a:pPr marL="457189" lvl="0" indent="-304793" algn="just" rtl="0">
              <a:lnSpc>
                <a:spcPct val="100000"/>
              </a:lnSpc>
              <a:spcBef>
                <a:spcPts val="0"/>
              </a:spcBef>
              <a:spcAft>
                <a:spcPts val="0"/>
              </a:spcAft>
              <a:buSzPts val="1200"/>
              <a:buFont typeface="Arial"/>
              <a:buChar char="•"/>
            </a:pPr>
            <a:r>
              <a:rPr lang="en-US" sz="1600">
                <a:solidFill>
                  <a:schemeClr val="dk1"/>
                </a:solidFill>
              </a:rPr>
              <a:t>Garment manufacturing</a:t>
            </a:r>
            <a:endParaRPr/>
          </a:p>
        </p:txBody>
      </p:sp>
      <p:pic>
        <p:nvPicPr>
          <p:cNvPr id="619" name="Google Shape;619;p5"/>
          <p:cNvPicPr preferRelativeResize="0"/>
          <p:nvPr/>
        </p:nvPicPr>
        <p:blipFill rotWithShape="1">
          <a:blip r:embed="rId3">
            <a:alphaModFix/>
          </a:blip>
          <a:srcRect/>
          <a:stretch/>
        </p:blipFill>
        <p:spPr>
          <a:xfrm>
            <a:off x="3459131" y="1145495"/>
            <a:ext cx="5235030" cy="252312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graphicFrame>
        <p:nvGraphicFramePr>
          <p:cNvPr id="624" name="Google Shape;624;p6"/>
          <p:cNvGraphicFramePr/>
          <p:nvPr>
            <p:extLst>
              <p:ext uri="{D42A27DB-BD31-4B8C-83A1-F6EECF244321}">
                <p14:modId xmlns:p14="http://schemas.microsoft.com/office/powerpoint/2010/main" val="2444098497"/>
              </p:ext>
            </p:extLst>
          </p:nvPr>
        </p:nvGraphicFramePr>
        <p:xfrm>
          <a:off x="2" y="999496"/>
          <a:ext cx="9144000" cy="3688110"/>
        </p:xfrm>
        <a:graphic>
          <a:graphicData uri="http://schemas.openxmlformats.org/drawingml/2006/table">
            <a:tbl>
              <a:tblPr firstRow="1" bandRow="1">
                <a:noFill/>
                <a:tableStyleId>{149BDF9F-D65C-43B4-9603-5B7A57845CB0}</a:tableStyleId>
              </a:tblPr>
              <a:tblGrid>
                <a:gridCol w="1112700">
                  <a:extLst>
                    <a:ext uri="{9D8B030D-6E8A-4147-A177-3AD203B41FA5}">
                      <a16:colId xmlns:a16="http://schemas.microsoft.com/office/drawing/2014/main" val="20000"/>
                    </a:ext>
                  </a:extLst>
                </a:gridCol>
                <a:gridCol w="1222875">
                  <a:extLst>
                    <a:ext uri="{9D8B030D-6E8A-4147-A177-3AD203B41FA5}">
                      <a16:colId xmlns:a16="http://schemas.microsoft.com/office/drawing/2014/main" val="20001"/>
                    </a:ext>
                  </a:extLst>
                </a:gridCol>
                <a:gridCol w="1498300">
                  <a:extLst>
                    <a:ext uri="{9D8B030D-6E8A-4147-A177-3AD203B41FA5}">
                      <a16:colId xmlns:a16="http://schemas.microsoft.com/office/drawing/2014/main" val="20002"/>
                    </a:ext>
                  </a:extLst>
                </a:gridCol>
                <a:gridCol w="1498300">
                  <a:extLst>
                    <a:ext uri="{9D8B030D-6E8A-4147-A177-3AD203B41FA5}">
                      <a16:colId xmlns:a16="http://schemas.microsoft.com/office/drawing/2014/main" val="20003"/>
                    </a:ext>
                  </a:extLst>
                </a:gridCol>
                <a:gridCol w="1377100">
                  <a:extLst>
                    <a:ext uri="{9D8B030D-6E8A-4147-A177-3AD203B41FA5}">
                      <a16:colId xmlns:a16="http://schemas.microsoft.com/office/drawing/2014/main" val="20004"/>
                    </a:ext>
                  </a:extLst>
                </a:gridCol>
                <a:gridCol w="1366100">
                  <a:extLst>
                    <a:ext uri="{9D8B030D-6E8A-4147-A177-3AD203B41FA5}">
                      <a16:colId xmlns:a16="http://schemas.microsoft.com/office/drawing/2014/main" val="20005"/>
                    </a:ext>
                  </a:extLst>
                </a:gridCol>
                <a:gridCol w="1068625">
                  <a:extLst>
                    <a:ext uri="{9D8B030D-6E8A-4147-A177-3AD203B41FA5}">
                      <a16:colId xmlns:a16="http://schemas.microsoft.com/office/drawing/2014/main" val="20006"/>
                    </a:ext>
                  </a:extLst>
                </a:gridCol>
              </a:tblGrid>
              <a:tr h="318250">
                <a:tc>
                  <a:txBody>
                    <a:bodyPr/>
                    <a:lstStyle/>
                    <a:p>
                      <a:pPr marL="0" marR="0" lvl="0" indent="0" algn="l" rtl="0">
                        <a:lnSpc>
                          <a:spcPct val="100000"/>
                        </a:lnSpc>
                        <a:spcBef>
                          <a:spcPts val="0"/>
                        </a:spcBef>
                        <a:spcAft>
                          <a:spcPts val="0"/>
                        </a:spcAft>
                        <a:buNone/>
                      </a:pPr>
                      <a:endParaRPr sz="900" b="1" u="none" strike="noStrike" cap="none" dirty="0"/>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dk1"/>
                    </a:solidFill>
                  </a:tcPr>
                </a:tc>
                <a:tc gridSpan="2">
                  <a:txBody>
                    <a:bodyPr/>
                    <a:lstStyle/>
                    <a:p>
                      <a:pPr marL="0" marR="0" lvl="0" indent="0" algn="ctr" rtl="0">
                        <a:lnSpc>
                          <a:spcPct val="100000"/>
                        </a:lnSpc>
                        <a:spcBef>
                          <a:spcPts val="0"/>
                        </a:spcBef>
                        <a:spcAft>
                          <a:spcPts val="0"/>
                        </a:spcAft>
                        <a:buClr>
                          <a:srgbClr val="000000"/>
                        </a:buClr>
                        <a:buSzPts val="900"/>
                        <a:buFont typeface="Arial"/>
                        <a:buNone/>
                      </a:pPr>
                      <a:r>
                        <a:rPr lang="en-US" sz="900" b="1" u="none" strike="noStrike" cap="none">
                          <a:solidFill>
                            <a:srgbClr val="FFFFFF"/>
                          </a:solidFill>
                        </a:rPr>
                        <a:t>PRODUCTION OF RAW FIBRES</a:t>
                      </a:r>
                      <a:endParaRPr sz="900" b="1" u="none" strike="noStrike" cap="none"/>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dk1"/>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900" b="1" u="none" strike="noStrike" cap="none">
                          <a:solidFill>
                            <a:srgbClr val="FFFFFF"/>
                          </a:solidFill>
                        </a:rPr>
                        <a:t>YARN PRODUCTION</a:t>
                      </a:r>
                      <a:endParaRPr sz="900" b="1" u="none" strike="noStrike" cap="none"/>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900" b="1" u="none" strike="noStrike" cap="none">
                          <a:solidFill>
                            <a:srgbClr val="FFFFFF"/>
                          </a:solidFill>
                        </a:rPr>
                        <a:t>GREY CLOTH PRODUCTION</a:t>
                      </a:r>
                      <a:endParaRPr sz="900" b="1" u="none" strike="noStrike" cap="none"/>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900" b="1" u="none" strike="noStrike" cap="none">
                          <a:solidFill>
                            <a:srgbClr val="FFFFFF"/>
                          </a:solidFill>
                        </a:rPr>
                        <a:t>TEXTILE FINISHING</a:t>
                      </a:r>
                      <a:endParaRPr sz="900" b="1" u="none" strike="noStrike" cap="none"/>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900" b="1" u="none" strike="noStrike" cap="none">
                          <a:solidFill>
                            <a:srgbClr val="FFFFFF"/>
                          </a:solidFill>
                        </a:rPr>
                        <a:t>MAKING UP</a:t>
                      </a:r>
                      <a:endParaRPr sz="900" b="1" u="none" strike="noStrike" cap="none"/>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dk1"/>
                    </a:solidFill>
                  </a:tcPr>
                </a:tc>
                <a:extLst>
                  <a:ext uri="{0D108BD9-81ED-4DB2-BD59-A6C34878D82A}">
                    <a16:rowId xmlns:a16="http://schemas.microsoft.com/office/drawing/2014/main" val="10000"/>
                  </a:ext>
                </a:extLst>
              </a:tr>
              <a:tr h="954725">
                <a:tc>
                  <a:txBody>
                    <a:bodyPr/>
                    <a:lstStyle/>
                    <a:p>
                      <a:pPr marL="0" marR="0" lvl="0" indent="0" algn="l" rtl="0">
                        <a:lnSpc>
                          <a:spcPct val="100000"/>
                        </a:lnSpc>
                        <a:spcBef>
                          <a:spcPts val="0"/>
                        </a:spcBef>
                        <a:spcAft>
                          <a:spcPts val="0"/>
                        </a:spcAft>
                        <a:buClr>
                          <a:srgbClr val="000000"/>
                        </a:buClr>
                        <a:buSzPts val="900"/>
                        <a:buFont typeface="Arial"/>
                        <a:buNone/>
                      </a:pPr>
                      <a:r>
                        <a:rPr lang="en-US" sz="900" b="1" u="none" strike="noStrike" cap="none">
                          <a:solidFill>
                            <a:schemeClr val="dk1"/>
                          </a:solidFill>
                        </a:rPr>
                        <a:t>Process steps</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BD8"/>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b="0" u="none" strike="noStrike" cap="none">
                          <a:solidFill>
                            <a:schemeClr val="dk1"/>
                          </a:solidFill>
                        </a:rPr>
                        <a:t>Production of Natural fibers</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BD8"/>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b="0" u="none" strike="noStrike" cap="none">
                          <a:solidFill>
                            <a:schemeClr val="dk1"/>
                          </a:solidFill>
                        </a:rPr>
                        <a:t>Production of man-made fibers</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BD8"/>
                    </a:solidFill>
                  </a:tcPr>
                </a:tc>
                <a:tc>
                  <a:txBody>
                    <a:bodyPr/>
                    <a:lstStyle/>
                    <a:p>
                      <a:pPr marL="239554" marR="0" lvl="0" indent="-171450" algn="l" rtl="0">
                        <a:lnSpc>
                          <a:spcPct val="100000"/>
                        </a:lnSpc>
                        <a:spcBef>
                          <a:spcPts val="0"/>
                        </a:spcBef>
                        <a:spcAft>
                          <a:spcPts val="0"/>
                        </a:spcAft>
                        <a:buClr>
                          <a:srgbClr val="000000"/>
                        </a:buClr>
                        <a:buSzPts val="900"/>
                        <a:buFont typeface="Arial"/>
                        <a:buChar char="•"/>
                      </a:pPr>
                      <a:r>
                        <a:rPr lang="en-US" sz="900" b="0" u="none" strike="noStrike" cap="none">
                          <a:solidFill>
                            <a:schemeClr val="dk1"/>
                          </a:solidFill>
                        </a:rPr>
                        <a:t>Spinning, Twisting</a:t>
                      </a:r>
                      <a:endParaRPr sz="900" b="0" u="none" strike="noStrike" cap="none">
                        <a:solidFill>
                          <a:schemeClr val="dk1"/>
                        </a:solidFill>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BD8"/>
                    </a:solidFill>
                  </a:tcPr>
                </a:tc>
                <a:tc>
                  <a:txBody>
                    <a:bodyPr/>
                    <a:lstStyle/>
                    <a:p>
                      <a:pPr marL="239554" marR="0" lvl="0" indent="-171450" algn="l" rtl="0">
                        <a:lnSpc>
                          <a:spcPct val="100000"/>
                        </a:lnSpc>
                        <a:spcBef>
                          <a:spcPts val="0"/>
                        </a:spcBef>
                        <a:spcAft>
                          <a:spcPts val="0"/>
                        </a:spcAft>
                        <a:buClr>
                          <a:srgbClr val="000000"/>
                        </a:buClr>
                        <a:buSzPts val="900"/>
                        <a:buFont typeface="Arial"/>
                        <a:buChar char="•"/>
                      </a:pPr>
                      <a:r>
                        <a:rPr lang="en-US" sz="900" b="0" u="none" strike="noStrike" cap="none" dirty="0">
                          <a:solidFill>
                            <a:schemeClr val="dk1"/>
                          </a:solidFill>
                        </a:rPr>
                        <a:t>Weaving</a:t>
                      </a:r>
                      <a:endParaRPr dirty="0"/>
                    </a:p>
                    <a:p>
                      <a:pPr marL="239554" marR="0" lvl="0" indent="-171450" algn="l" rtl="0">
                        <a:lnSpc>
                          <a:spcPct val="100000"/>
                        </a:lnSpc>
                        <a:spcBef>
                          <a:spcPts val="1200"/>
                        </a:spcBef>
                        <a:spcAft>
                          <a:spcPts val="0"/>
                        </a:spcAft>
                        <a:buClr>
                          <a:srgbClr val="000000"/>
                        </a:buClr>
                        <a:buSzPts val="900"/>
                        <a:buFont typeface="Arial"/>
                        <a:buChar char="•"/>
                      </a:pPr>
                      <a:r>
                        <a:rPr lang="en-US" sz="900" b="0" u="none" strike="noStrike" cap="none" dirty="0">
                          <a:solidFill>
                            <a:schemeClr val="dk1"/>
                          </a:solidFill>
                        </a:rPr>
                        <a:t>Knitting</a:t>
                      </a:r>
                      <a:endParaRPr dirty="0"/>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BD8"/>
                    </a:solidFill>
                  </a:tcPr>
                </a:tc>
                <a:tc>
                  <a:txBody>
                    <a:bodyPr/>
                    <a:lstStyle/>
                    <a:p>
                      <a:pPr marL="239554" marR="0" lvl="0" indent="-171450" algn="l" rtl="0">
                        <a:lnSpc>
                          <a:spcPct val="100000"/>
                        </a:lnSpc>
                        <a:spcBef>
                          <a:spcPts val="0"/>
                        </a:spcBef>
                        <a:spcAft>
                          <a:spcPts val="0"/>
                        </a:spcAft>
                        <a:buClr>
                          <a:srgbClr val="000000"/>
                        </a:buClr>
                        <a:buSzPts val="900"/>
                        <a:buFont typeface="Arial"/>
                        <a:buChar char="•"/>
                      </a:pPr>
                      <a:r>
                        <a:rPr lang="en-US" sz="900" b="0" u="none" strike="noStrike" cap="none">
                          <a:solidFill>
                            <a:schemeClr val="dk1"/>
                          </a:solidFill>
                        </a:rPr>
                        <a:t>Pre-treatment</a:t>
                      </a:r>
                      <a:endParaRPr/>
                    </a:p>
                    <a:p>
                      <a:pPr marL="239554" marR="0" lvl="0" indent="-171450" algn="l" rtl="0">
                        <a:lnSpc>
                          <a:spcPct val="100000"/>
                        </a:lnSpc>
                        <a:spcBef>
                          <a:spcPts val="1200"/>
                        </a:spcBef>
                        <a:spcAft>
                          <a:spcPts val="0"/>
                        </a:spcAft>
                        <a:buClr>
                          <a:srgbClr val="000000"/>
                        </a:buClr>
                        <a:buSzPts val="900"/>
                        <a:buFont typeface="Arial"/>
                        <a:buChar char="•"/>
                      </a:pPr>
                      <a:r>
                        <a:rPr lang="en-US" sz="900" b="0" u="none" strike="noStrike" cap="none">
                          <a:solidFill>
                            <a:schemeClr val="dk1"/>
                          </a:solidFill>
                        </a:rPr>
                        <a:t>Dyeing</a:t>
                      </a:r>
                      <a:endParaRPr/>
                    </a:p>
                    <a:p>
                      <a:pPr marL="239554" marR="0" lvl="0" indent="-171450" algn="l" rtl="0">
                        <a:lnSpc>
                          <a:spcPct val="100000"/>
                        </a:lnSpc>
                        <a:spcBef>
                          <a:spcPts val="1200"/>
                        </a:spcBef>
                        <a:spcAft>
                          <a:spcPts val="0"/>
                        </a:spcAft>
                        <a:buClr>
                          <a:srgbClr val="000000"/>
                        </a:buClr>
                        <a:buSzPts val="900"/>
                        <a:buFont typeface="Arial"/>
                        <a:buChar char="•"/>
                      </a:pPr>
                      <a:r>
                        <a:rPr lang="en-US" sz="900" b="0" u="none" strike="noStrike" cap="none">
                          <a:solidFill>
                            <a:schemeClr val="dk1"/>
                          </a:solidFill>
                        </a:rPr>
                        <a:t>Printing</a:t>
                      </a:r>
                      <a:endParaRPr/>
                    </a:p>
                    <a:p>
                      <a:pPr marL="239554" marR="0" lvl="0" indent="-171450" algn="l" rtl="0">
                        <a:lnSpc>
                          <a:spcPct val="100000"/>
                        </a:lnSpc>
                        <a:spcBef>
                          <a:spcPts val="1200"/>
                        </a:spcBef>
                        <a:spcAft>
                          <a:spcPts val="0"/>
                        </a:spcAft>
                        <a:buClr>
                          <a:srgbClr val="000000"/>
                        </a:buClr>
                        <a:buSzPts val="900"/>
                        <a:buFont typeface="Arial"/>
                        <a:buChar char="•"/>
                      </a:pPr>
                      <a:r>
                        <a:rPr lang="en-US" sz="900" b="0" u="none" strike="noStrike" cap="none">
                          <a:solidFill>
                            <a:schemeClr val="dk1"/>
                          </a:solidFill>
                        </a:rPr>
                        <a:t>Finishing</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BD8"/>
                    </a:solidFill>
                  </a:tcPr>
                </a:tc>
                <a:tc>
                  <a:txBody>
                    <a:bodyPr/>
                    <a:lstStyle/>
                    <a:p>
                      <a:pPr marL="239554" marR="0" lvl="0" indent="-171450" algn="l" rtl="0">
                        <a:lnSpc>
                          <a:spcPct val="100000"/>
                        </a:lnSpc>
                        <a:spcBef>
                          <a:spcPts val="0"/>
                        </a:spcBef>
                        <a:spcAft>
                          <a:spcPts val="0"/>
                        </a:spcAft>
                        <a:buClr>
                          <a:srgbClr val="000000"/>
                        </a:buClr>
                        <a:buSzPts val="900"/>
                        <a:buFont typeface="Arial"/>
                        <a:buChar char="•"/>
                      </a:pPr>
                      <a:r>
                        <a:rPr lang="en-US" sz="900" b="0" u="none" strike="noStrike" cap="none">
                          <a:solidFill>
                            <a:schemeClr val="dk1"/>
                          </a:solidFill>
                        </a:rPr>
                        <a:t>Cutting</a:t>
                      </a:r>
                      <a:endParaRPr/>
                    </a:p>
                    <a:p>
                      <a:pPr marL="239554" marR="0" lvl="0" indent="-171450" algn="l" rtl="0">
                        <a:lnSpc>
                          <a:spcPct val="100000"/>
                        </a:lnSpc>
                        <a:spcBef>
                          <a:spcPts val="1200"/>
                        </a:spcBef>
                        <a:spcAft>
                          <a:spcPts val="0"/>
                        </a:spcAft>
                        <a:buClr>
                          <a:srgbClr val="000000"/>
                        </a:buClr>
                        <a:buSzPts val="900"/>
                        <a:buFont typeface="Arial"/>
                        <a:buChar char="•"/>
                      </a:pPr>
                      <a:r>
                        <a:rPr lang="en-US" sz="900" b="0" u="none" strike="noStrike" cap="none">
                          <a:solidFill>
                            <a:schemeClr val="dk1"/>
                          </a:solidFill>
                        </a:rPr>
                        <a:t>Assembly</a:t>
                      </a:r>
                      <a:endParaRPr/>
                    </a:p>
                    <a:p>
                      <a:pPr marL="239554" marR="0" lvl="0" indent="-171450" algn="l" rtl="0">
                        <a:lnSpc>
                          <a:spcPct val="100000"/>
                        </a:lnSpc>
                        <a:spcBef>
                          <a:spcPts val="1200"/>
                        </a:spcBef>
                        <a:spcAft>
                          <a:spcPts val="0"/>
                        </a:spcAft>
                        <a:buClr>
                          <a:srgbClr val="000000"/>
                        </a:buClr>
                        <a:buSzPts val="900"/>
                        <a:buFont typeface="Arial"/>
                        <a:buChar char="•"/>
                      </a:pPr>
                      <a:r>
                        <a:rPr lang="en-US" sz="900" b="0" u="none" strike="noStrike" cap="none">
                          <a:solidFill>
                            <a:schemeClr val="dk1"/>
                          </a:solidFill>
                        </a:rPr>
                        <a:t>Finishing </a:t>
                      </a:r>
                      <a:endParaRPr/>
                    </a:p>
                    <a:p>
                      <a:pPr marL="239554" marR="0" lvl="0" indent="-171450" algn="l" rtl="0">
                        <a:lnSpc>
                          <a:spcPct val="100000"/>
                        </a:lnSpc>
                        <a:spcBef>
                          <a:spcPts val="1200"/>
                        </a:spcBef>
                        <a:spcAft>
                          <a:spcPts val="0"/>
                        </a:spcAft>
                        <a:buClr>
                          <a:srgbClr val="000000"/>
                        </a:buClr>
                        <a:buSzPts val="900"/>
                        <a:buFont typeface="Arial"/>
                        <a:buChar char="•"/>
                      </a:pPr>
                      <a:r>
                        <a:rPr lang="en-US" sz="900" b="0" u="none" strike="noStrike" cap="none">
                          <a:solidFill>
                            <a:schemeClr val="dk1"/>
                          </a:solidFill>
                        </a:rPr>
                        <a:t>Packing</a:t>
                      </a:r>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BD8"/>
                    </a:solidFill>
                  </a:tcPr>
                </a:tc>
                <a:extLst>
                  <a:ext uri="{0D108BD9-81ED-4DB2-BD59-A6C34878D82A}">
                    <a16:rowId xmlns:a16="http://schemas.microsoft.com/office/drawing/2014/main" val="10001"/>
                  </a:ext>
                </a:extLst>
              </a:tr>
              <a:tr h="1935975">
                <a:tc>
                  <a:txBody>
                    <a:bodyPr/>
                    <a:lstStyle/>
                    <a:p>
                      <a:pPr marL="0" marR="0" lvl="0" indent="0" algn="l" rtl="0">
                        <a:lnSpc>
                          <a:spcPct val="100000"/>
                        </a:lnSpc>
                        <a:spcBef>
                          <a:spcPts val="0"/>
                        </a:spcBef>
                        <a:spcAft>
                          <a:spcPts val="0"/>
                        </a:spcAft>
                        <a:buClr>
                          <a:srgbClr val="000000"/>
                        </a:buClr>
                        <a:buSzPts val="900"/>
                        <a:buFont typeface="Arial"/>
                        <a:buNone/>
                      </a:pPr>
                      <a:r>
                        <a:rPr lang="en-US" sz="900" b="1" u="none" strike="noStrike" cap="none">
                          <a:solidFill>
                            <a:schemeClr val="dk1"/>
                          </a:solidFill>
                        </a:rPr>
                        <a:t>Relevant environmental effects</a:t>
                      </a:r>
                      <a:endParaRPr sz="900" b="1" u="none" strike="noStrike" cap="none">
                        <a:solidFill>
                          <a:schemeClr val="dk1"/>
                        </a:solidFill>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8D0"/>
                    </a:solidFill>
                  </a:tcPr>
                </a:tc>
                <a:tc>
                  <a:txBody>
                    <a:bodyPr/>
                    <a:lstStyle/>
                    <a:p>
                      <a:pPr marL="239554" marR="0" lvl="0" indent="-171450" algn="l" rtl="0">
                        <a:lnSpc>
                          <a:spcPct val="100000"/>
                        </a:lnSpc>
                        <a:spcBef>
                          <a:spcPts val="0"/>
                        </a:spcBef>
                        <a:spcAft>
                          <a:spcPts val="0"/>
                        </a:spcAft>
                        <a:buClr>
                          <a:srgbClr val="000000"/>
                        </a:buClr>
                        <a:buSzPts val="900"/>
                        <a:buFont typeface="Arial"/>
                        <a:buChar char="•"/>
                      </a:pPr>
                      <a:r>
                        <a:rPr lang="en-US" sz="900" b="0" u="none" strike="noStrike" cap="none" dirty="0">
                          <a:solidFill>
                            <a:schemeClr val="dk1"/>
                          </a:solidFill>
                        </a:rPr>
                        <a:t>Land use</a:t>
                      </a:r>
                      <a:endParaRPr dirty="0"/>
                    </a:p>
                    <a:p>
                      <a:pPr marL="239554" marR="0" lvl="0" indent="-171450" algn="l" rtl="0">
                        <a:lnSpc>
                          <a:spcPct val="100000"/>
                        </a:lnSpc>
                        <a:spcBef>
                          <a:spcPts val="1200"/>
                        </a:spcBef>
                        <a:spcAft>
                          <a:spcPts val="0"/>
                        </a:spcAft>
                        <a:buClr>
                          <a:srgbClr val="000000"/>
                        </a:buClr>
                        <a:buSzPts val="900"/>
                        <a:buFont typeface="Arial"/>
                        <a:buChar char="•"/>
                      </a:pPr>
                      <a:r>
                        <a:rPr lang="en-US" sz="900" b="0" u="none" strike="noStrike" cap="none" dirty="0">
                          <a:solidFill>
                            <a:schemeClr val="dk1"/>
                          </a:solidFill>
                        </a:rPr>
                        <a:t>Pesticide</a:t>
                      </a:r>
                      <a:endParaRPr dirty="0"/>
                    </a:p>
                    <a:p>
                      <a:pPr marL="239554" marR="0" lvl="0" indent="-171450" algn="l" rtl="0">
                        <a:lnSpc>
                          <a:spcPct val="100000"/>
                        </a:lnSpc>
                        <a:spcBef>
                          <a:spcPts val="1200"/>
                        </a:spcBef>
                        <a:spcAft>
                          <a:spcPts val="0"/>
                        </a:spcAft>
                        <a:buClr>
                          <a:srgbClr val="000000"/>
                        </a:buClr>
                        <a:buSzPts val="900"/>
                        <a:buFont typeface="Arial"/>
                        <a:buChar char="•"/>
                      </a:pPr>
                      <a:r>
                        <a:rPr lang="en-US" sz="900" b="0" u="none" strike="noStrike" cap="none" dirty="0">
                          <a:solidFill>
                            <a:schemeClr val="dk1"/>
                          </a:solidFill>
                        </a:rPr>
                        <a:t>Preservatives</a:t>
                      </a:r>
                      <a:endParaRPr dirty="0"/>
                    </a:p>
                    <a:p>
                      <a:pPr marL="239554" marR="0" lvl="0" indent="-171450" algn="l" rtl="0">
                        <a:lnSpc>
                          <a:spcPct val="100000"/>
                        </a:lnSpc>
                        <a:spcBef>
                          <a:spcPts val="1200"/>
                        </a:spcBef>
                        <a:spcAft>
                          <a:spcPts val="0"/>
                        </a:spcAft>
                        <a:buClr>
                          <a:srgbClr val="000000"/>
                        </a:buClr>
                        <a:buSzPts val="900"/>
                        <a:buFont typeface="Arial"/>
                        <a:buChar char="•"/>
                      </a:pPr>
                      <a:r>
                        <a:rPr lang="en-US" sz="900" b="0" u="none" strike="noStrike" cap="none" dirty="0">
                          <a:solidFill>
                            <a:schemeClr val="dk1"/>
                          </a:solidFill>
                        </a:rPr>
                        <a:t>water demand</a:t>
                      </a:r>
                      <a:endParaRPr dirty="0"/>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8D0"/>
                    </a:solidFill>
                  </a:tcPr>
                </a:tc>
                <a:tc>
                  <a:txBody>
                    <a:bodyPr/>
                    <a:lstStyle/>
                    <a:p>
                      <a:pPr marL="239554" marR="186214" lvl="0" indent="-171450" algn="l" rtl="0">
                        <a:lnSpc>
                          <a:spcPct val="100000"/>
                        </a:lnSpc>
                        <a:spcBef>
                          <a:spcPts val="0"/>
                        </a:spcBef>
                        <a:spcAft>
                          <a:spcPts val="0"/>
                        </a:spcAft>
                        <a:buClr>
                          <a:srgbClr val="000000"/>
                        </a:buClr>
                        <a:buSzPts val="900"/>
                        <a:buFont typeface="Arial"/>
                        <a:buChar char="•"/>
                      </a:pPr>
                      <a:r>
                        <a:rPr lang="en-US" sz="900" b="0" u="none" strike="noStrike" cap="none" dirty="0">
                          <a:solidFill>
                            <a:schemeClr val="dk1"/>
                          </a:solidFill>
                        </a:rPr>
                        <a:t>Waste water pollution</a:t>
                      </a:r>
                      <a:endParaRPr dirty="0"/>
                    </a:p>
                    <a:p>
                      <a:pPr marL="239554" marR="186214" lvl="0" indent="-171450" algn="l" rtl="0">
                        <a:lnSpc>
                          <a:spcPct val="100000"/>
                        </a:lnSpc>
                        <a:spcBef>
                          <a:spcPts val="1200"/>
                        </a:spcBef>
                        <a:spcAft>
                          <a:spcPts val="0"/>
                        </a:spcAft>
                        <a:buClr>
                          <a:srgbClr val="000000"/>
                        </a:buClr>
                        <a:buSzPts val="900"/>
                        <a:buFont typeface="Arial"/>
                        <a:buChar char="•"/>
                      </a:pPr>
                      <a:r>
                        <a:rPr lang="en-US" sz="900" b="0" u="none" strike="noStrike" cap="none" dirty="0">
                          <a:solidFill>
                            <a:schemeClr val="dk1"/>
                          </a:solidFill>
                        </a:rPr>
                        <a:t>Air emission</a:t>
                      </a:r>
                      <a:endParaRPr dirty="0"/>
                    </a:p>
                    <a:p>
                      <a:pPr marL="239554" marR="186214" lvl="0" indent="-171450" algn="l" rtl="0">
                        <a:lnSpc>
                          <a:spcPct val="100000"/>
                        </a:lnSpc>
                        <a:spcBef>
                          <a:spcPts val="1200"/>
                        </a:spcBef>
                        <a:spcAft>
                          <a:spcPts val="0"/>
                        </a:spcAft>
                        <a:buClr>
                          <a:srgbClr val="000000"/>
                        </a:buClr>
                        <a:buSzPts val="900"/>
                        <a:buFont typeface="Arial"/>
                        <a:buChar char="•"/>
                      </a:pPr>
                      <a:r>
                        <a:rPr lang="en-US" sz="900" b="0" u="none" strike="noStrike" cap="none" dirty="0">
                          <a:solidFill>
                            <a:schemeClr val="dk1"/>
                          </a:solidFill>
                        </a:rPr>
                        <a:t> Poorly biodegradable textile auxiliaries</a:t>
                      </a:r>
                      <a:endParaRPr sz="900" b="0" u="none" strike="noStrike" cap="none" dirty="0">
                        <a:solidFill>
                          <a:schemeClr val="dk1"/>
                        </a:solidFill>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8D0"/>
                    </a:solidFill>
                  </a:tcPr>
                </a:tc>
                <a:tc>
                  <a:txBody>
                    <a:bodyPr/>
                    <a:lstStyle/>
                    <a:p>
                      <a:pPr marL="239554" marR="213359" lvl="0" indent="-171450" algn="just" rtl="0">
                        <a:lnSpc>
                          <a:spcPct val="100000"/>
                        </a:lnSpc>
                        <a:spcBef>
                          <a:spcPts val="0"/>
                        </a:spcBef>
                        <a:spcAft>
                          <a:spcPts val="0"/>
                        </a:spcAft>
                        <a:buClr>
                          <a:srgbClr val="000000"/>
                        </a:buClr>
                        <a:buSzPts val="900"/>
                        <a:buFont typeface="Arial"/>
                        <a:buChar char="•"/>
                      </a:pPr>
                      <a:r>
                        <a:rPr lang="en-US" sz="900" b="0" u="none" strike="noStrike" cap="none">
                          <a:solidFill>
                            <a:schemeClr val="dk1"/>
                          </a:solidFill>
                        </a:rPr>
                        <a:t>Textile auxiliaries and chemicals use</a:t>
                      </a:r>
                      <a:endParaRPr/>
                    </a:p>
                    <a:p>
                      <a:pPr marL="239554" marR="213359" lvl="0" indent="-171450" algn="just" rtl="0">
                        <a:lnSpc>
                          <a:spcPct val="100000"/>
                        </a:lnSpc>
                        <a:spcBef>
                          <a:spcPts val="1200"/>
                        </a:spcBef>
                        <a:spcAft>
                          <a:spcPts val="0"/>
                        </a:spcAft>
                        <a:buClr>
                          <a:srgbClr val="000000"/>
                        </a:buClr>
                        <a:buSzPts val="900"/>
                        <a:buFont typeface="Arial"/>
                        <a:buChar char="•"/>
                      </a:pPr>
                      <a:r>
                        <a:rPr lang="en-US" sz="900" b="0" u="none" strike="noStrike" cap="none">
                          <a:solidFill>
                            <a:schemeClr val="dk1"/>
                          </a:solidFill>
                        </a:rPr>
                        <a:t>Fibre waste</a:t>
                      </a:r>
                      <a:endParaRPr/>
                    </a:p>
                    <a:p>
                      <a:pPr marL="239554" marR="213359" lvl="0" indent="-171450" algn="just" rtl="0">
                        <a:lnSpc>
                          <a:spcPct val="100000"/>
                        </a:lnSpc>
                        <a:spcBef>
                          <a:spcPts val="1200"/>
                        </a:spcBef>
                        <a:spcAft>
                          <a:spcPts val="0"/>
                        </a:spcAft>
                        <a:buClr>
                          <a:srgbClr val="000000"/>
                        </a:buClr>
                        <a:buSzPts val="900"/>
                        <a:buFont typeface="Arial"/>
                        <a:buChar char="•"/>
                      </a:pPr>
                      <a:r>
                        <a:rPr lang="en-US" sz="900" b="0" u="none" strike="noStrike" cap="none">
                          <a:solidFill>
                            <a:schemeClr val="dk1"/>
                          </a:solidFill>
                        </a:rPr>
                        <a:t>Noise pollution</a:t>
                      </a:r>
                      <a:endParaRPr/>
                    </a:p>
                    <a:p>
                      <a:pPr marL="239554" marR="213359" lvl="0" indent="-171450" algn="just" rtl="0">
                        <a:lnSpc>
                          <a:spcPct val="100000"/>
                        </a:lnSpc>
                        <a:spcBef>
                          <a:spcPts val="1200"/>
                        </a:spcBef>
                        <a:spcAft>
                          <a:spcPts val="0"/>
                        </a:spcAft>
                        <a:buClr>
                          <a:srgbClr val="000000"/>
                        </a:buClr>
                        <a:buSzPts val="900"/>
                        <a:buFont typeface="Arial"/>
                        <a:buChar char="•"/>
                      </a:pPr>
                      <a:r>
                        <a:rPr lang="en-US" sz="900" b="0" u="none" strike="noStrike" cap="none">
                          <a:solidFill>
                            <a:schemeClr val="dk1"/>
                          </a:solidFill>
                        </a:rPr>
                        <a:t>Dust emissions</a:t>
                      </a:r>
                      <a:endParaRPr sz="900" b="0" u="none" strike="noStrike" cap="none">
                        <a:solidFill>
                          <a:schemeClr val="dk1"/>
                        </a:solidFill>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8D0"/>
                    </a:solidFill>
                  </a:tcPr>
                </a:tc>
                <a:tc>
                  <a:txBody>
                    <a:bodyPr/>
                    <a:lstStyle/>
                    <a:p>
                      <a:pPr marL="171450" marR="213359" lvl="0" indent="-171450" algn="just" rtl="0">
                        <a:lnSpc>
                          <a:spcPct val="100000"/>
                        </a:lnSpc>
                        <a:spcBef>
                          <a:spcPts val="0"/>
                        </a:spcBef>
                        <a:spcAft>
                          <a:spcPts val="0"/>
                        </a:spcAft>
                        <a:buClr>
                          <a:srgbClr val="000000"/>
                        </a:buClr>
                        <a:buSzPts val="900"/>
                        <a:buFont typeface="Arial"/>
                        <a:buChar char="•"/>
                      </a:pPr>
                      <a:r>
                        <a:rPr lang="en-US" sz="900" b="0" u="none" strike="noStrike" cap="none" dirty="0">
                          <a:solidFill>
                            <a:schemeClr val="dk1"/>
                          </a:solidFill>
                        </a:rPr>
                        <a:t>Textile auxiliaries and chemicals use</a:t>
                      </a:r>
                      <a:endParaRPr dirty="0"/>
                    </a:p>
                    <a:p>
                      <a:pPr marL="171450" marR="213359" lvl="0" indent="-171450" algn="just" rtl="0">
                        <a:lnSpc>
                          <a:spcPct val="100000"/>
                        </a:lnSpc>
                        <a:spcBef>
                          <a:spcPts val="1200"/>
                        </a:spcBef>
                        <a:spcAft>
                          <a:spcPts val="0"/>
                        </a:spcAft>
                        <a:buClr>
                          <a:srgbClr val="000000"/>
                        </a:buClr>
                        <a:buSzPts val="900"/>
                        <a:buFont typeface="Arial"/>
                        <a:buChar char="•"/>
                      </a:pPr>
                      <a:r>
                        <a:rPr lang="en-US" sz="900" b="0" u="none" strike="noStrike" cap="none" dirty="0">
                          <a:solidFill>
                            <a:schemeClr val="dk1"/>
                          </a:solidFill>
                        </a:rPr>
                        <a:t> Noise pollution</a:t>
                      </a:r>
                      <a:endParaRPr dirty="0"/>
                    </a:p>
                    <a:p>
                      <a:pPr marL="171450" marR="213359" lvl="0" indent="-171450" algn="just" rtl="0">
                        <a:lnSpc>
                          <a:spcPct val="100000"/>
                        </a:lnSpc>
                        <a:spcBef>
                          <a:spcPts val="1200"/>
                        </a:spcBef>
                        <a:spcAft>
                          <a:spcPts val="0"/>
                        </a:spcAft>
                        <a:buClr>
                          <a:srgbClr val="000000"/>
                        </a:buClr>
                        <a:buSzPts val="900"/>
                        <a:buFont typeface="Arial"/>
                        <a:buChar char="•"/>
                      </a:pPr>
                      <a:r>
                        <a:rPr lang="en-US" sz="900" b="0" u="none" strike="noStrike" cap="none" dirty="0">
                          <a:solidFill>
                            <a:schemeClr val="dk1"/>
                          </a:solidFill>
                        </a:rPr>
                        <a:t>Dust emissions</a:t>
                      </a:r>
                      <a:endParaRPr dirty="0"/>
                    </a:p>
                    <a:p>
                      <a:pPr marL="171450" marR="213359" lvl="0" indent="-171450" algn="just" rtl="0">
                        <a:lnSpc>
                          <a:spcPct val="100000"/>
                        </a:lnSpc>
                        <a:spcBef>
                          <a:spcPts val="1200"/>
                        </a:spcBef>
                        <a:spcAft>
                          <a:spcPts val="0"/>
                        </a:spcAft>
                        <a:buClr>
                          <a:srgbClr val="000000"/>
                        </a:buClr>
                        <a:buSzPts val="900"/>
                        <a:buFont typeface="Arial"/>
                        <a:buChar char="•"/>
                      </a:pPr>
                      <a:r>
                        <a:rPr lang="en-US" sz="900" b="0" u="none" strike="noStrike" cap="none" dirty="0">
                          <a:solidFill>
                            <a:schemeClr val="dk1"/>
                          </a:solidFill>
                        </a:rPr>
                        <a:t> Waste</a:t>
                      </a:r>
                      <a:endParaRPr dirty="0"/>
                    </a:p>
                    <a:p>
                      <a:pPr marL="171450" marR="213359" lvl="0" indent="-171450" algn="just" rtl="0">
                        <a:lnSpc>
                          <a:spcPct val="100000"/>
                        </a:lnSpc>
                        <a:spcBef>
                          <a:spcPts val="1200"/>
                        </a:spcBef>
                        <a:spcAft>
                          <a:spcPts val="0"/>
                        </a:spcAft>
                        <a:buClr>
                          <a:srgbClr val="000000"/>
                        </a:buClr>
                        <a:buSzPts val="900"/>
                        <a:buFont typeface="Arial"/>
                        <a:buChar char="•"/>
                      </a:pPr>
                      <a:r>
                        <a:rPr lang="en-US" sz="900" b="0" u="none" strike="noStrike" cap="none" dirty="0">
                          <a:solidFill>
                            <a:schemeClr val="dk1"/>
                          </a:solidFill>
                        </a:rPr>
                        <a:t>Poorly biodegradable textile auxiliaries</a:t>
                      </a:r>
                      <a:endParaRPr sz="900" b="0" u="none" strike="noStrike" cap="none" dirty="0">
                        <a:solidFill>
                          <a:schemeClr val="dk1"/>
                        </a:solidFill>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8D0"/>
                    </a:solidFill>
                  </a:tcPr>
                </a:tc>
                <a:tc>
                  <a:txBody>
                    <a:bodyPr/>
                    <a:lstStyle/>
                    <a:p>
                      <a:pPr marL="239554" marR="176689" lvl="0" indent="-171450" algn="just" rtl="0">
                        <a:lnSpc>
                          <a:spcPct val="100000"/>
                        </a:lnSpc>
                        <a:spcBef>
                          <a:spcPts val="0"/>
                        </a:spcBef>
                        <a:spcAft>
                          <a:spcPts val="0"/>
                        </a:spcAft>
                        <a:buClr>
                          <a:srgbClr val="000000"/>
                        </a:buClr>
                        <a:buSzPts val="900"/>
                        <a:buFont typeface="Arial"/>
                        <a:buChar char="•"/>
                      </a:pPr>
                      <a:r>
                        <a:rPr lang="en-US" sz="900" b="0" u="none" strike="noStrike" cap="none">
                          <a:solidFill>
                            <a:schemeClr val="dk1"/>
                          </a:solidFill>
                        </a:rPr>
                        <a:t>Water demand</a:t>
                      </a:r>
                      <a:endParaRPr/>
                    </a:p>
                    <a:p>
                      <a:pPr marL="239554" marR="176689" lvl="0" indent="-171450" algn="just" rtl="0">
                        <a:lnSpc>
                          <a:spcPct val="100000"/>
                        </a:lnSpc>
                        <a:spcBef>
                          <a:spcPts val="1200"/>
                        </a:spcBef>
                        <a:spcAft>
                          <a:spcPts val="0"/>
                        </a:spcAft>
                        <a:buClr>
                          <a:srgbClr val="000000"/>
                        </a:buClr>
                        <a:buSzPts val="900"/>
                        <a:buFont typeface="Arial"/>
                        <a:buChar char="•"/>
                      </a:pPr>
                      <a:r>
                        <a:rPr lang="en-US" sz="900" b="0" u="none" strike="noStrike" cap="none">
                          <a:solidFill>
                            <a:schemeClr val="dk1"/>
                          </a:solidFill>
                        </a:rPr>
                        <a:t>Waste water pollution</a:t>
                      </a:r>
                      <a:endParaRPr/>
                    </a:p>
                    <a:p>
                      <a:pPr marL="239554" marR="176689" lvl="0" indent="-171450" algn="just" rtl="0">
                        <a:lnSpc>
                          <a:spcPct val="100000"/>
                        </a:lnSpc>
                        <a:spcBef>
                          <a:spcPts val="1200"/>
                        </a:spcBef>
                        <a:spcAft>
                          <a:spcPts val="0"/>
                        </a:spcAft>
                        <a:buClr>
                          <a:srgbClr val="000000"/>
                        </a:buClr>
                        <a:buSzPts val="900"/>
                        <a:buFont typeface="Arial"/>
                        <a:buChar char="•"/>
                      </a:pPr>
                      <a:r>
                        <a:rPr lang="en-US" sz="900" b="0" u="none" strike="noStrike" cap="none">
                          <a:solidFill>
                            <a:schemeClr val="dk1"/>
                          </a:solidFill>
                        </a:rPr>
                        <a:t>Textile auxiliaries</a:t>
                      </a:r>
                      <a:endParaRPr/>
                    </a:p>
                    <a:p>
                      <a:pPr marL="239554" marR="176689" lvl="0" indent="-171450" algn="just" rtl="0">
                        <a:lnSpc>
                          <a:spcPct val="100000"/>
                        </a:lnSpc>
                        <a:spcBef>
                          <a:spcPts val="1200"/>
                        </a:spcBef>
                        <a:spcAft>
                          <a:spcPts val="0"/>
                        </a:spcAft>
                        <a:buClr>
                          <a:srgbClr val="000000"/>
                        </a:buClr>
                        <a:buSzPts val="900"/>
                        <a:buFont typeface="Arial"/>
                        <a:buChar char="•"/>
                      </a:pPr>
                      <a:r>
                        <a:rPr lang="en-US" sz="900" b="0" u="none" strike="noStrike" cap="none">
                          <a:solidFill>
                            <a:schemeClr val="dk1"/>
                          </a:solidFill>
                        </a:rPr>
                        <a:t>Chemicals use </a:t>
                      </a:r>
                      <a:endParaRPr/>
                    </a:p>
                    <a:p>
                      <a:pPr marL="239554" marR="176689" lvl="0" indent="-171450" algn="just" rtl="0">
                        <a:lnSpc>
                          <a:spcPct val="100000"/>
                        </a:lnSpc>
                        <a:spcBef>
                          <a:spcPts val="1200"/>
                        </a:spcBef>
                        <a:spcAft>
                          <a:spcPts val="0"/>
                        </a:spcAft>
                        <a:buClr>
                          <a:srgbClr val="000000"/>
                        </a:buClr>
                        <a:buSzPts val="900"/>
                        <a:buFont typeface="Arial"/>
                        <a:buChar char="•"/>
                      </a:pPr>
                      <a:r>
                        <a:rPr lang="en-US" sz="900" b="0" u="none" strike="noStrike" cap="none">
                          <a:solidFill>
                            <a:schemeClr val="dk1"/>
                          </a:solidFill>
                        </a:rPr>
                        <a:t>Air emissions, Energy demand</a:t>
                      </a:r>
                      <a:endParaRPr/>
                    </a:p>
                    <a:p>
                      <a:pPr marL="239554" marR="186214" lvl="0" indent="-114300" algn="l" rtl="0">
                        <a:lnSpc>
                          <a:spcPct val="100000"/>
                        </a:lnSpc>
                        <a:spcBef>
                          <a:spcPts val="1200"/>
                        </a:spcBef>
                        <a:spcAft>
                          <a:spcPts val="0"/>
                        </a:spcAft>
                        <a:buClr>
                          <a:srgbClr val="000000"/>
                        </a:buClr>
                        <a:buSzPts val="900"/>
                        <a:buFont typeface="Arial"/>
                        <a:buNone/>
                      </a:pPr>
                      <a:endParaRPr sz="900" b="0" u="none" strike="noStrike" cap="none">
                        <a:solidFill>
                          <a:schemeClr val="dk1"/>
                        </a:solidFill>
                      </a:endParaRPr>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8D0"/>
                    </a:solidFill>
                  </a:tcPr>
                </a:tc>
                <a:tc>
                  <a:txBody>
                    <a:bodyPr/>
                    <a:lstStyle/>
                    <a:p>
                      <a:pPr marL="239554" marR="186214" lvl="0" indent="-171450" algn="l" rtl="0">
                        <a:lnSpc>
                          <a:spcPct val="100000"/>
                        </a:lnSpc>
                        <a:spcBef>
                          <a:spcPts val="0"/>
                        </a:spcBef>
                        <a:spcAft>
                          <a:spcPts val="0"/>
                        </a:spcAft>
                        <a:buClr>
                          <a:srgbClr val="000000"/>
                        </a:buClr>
                        <a:buSzPts val="900"/>
                        <a:buFont typeface="Arial"/>
                        <a:buChar char="•"/>
                      </a:pPr>
                      <a:r>
                        <a:rPr lang="en-US" sz="900" b="0" u="none" strike="noStrike" cap="none" dirty="0">
                          <a:solidFill>
                            <a:schemeClr val="dk1"/>
                          </a:solidFill>
                        </a:rPr>
                        <a:t>Energy demand</a:t>
                      </a:r>
                      <a:endParaRPr dirty="0"/>
                    </a:p>
                    <a:p>
                      <a:pPr marL="239554" marR="186214" lvl="0" indent="-171450" algn="l" rtl="0">
                        <a:lnSpc>
                          <a:spcPct val="100000"/>
                        </a:lnSpc>
                        <a:spcBef>
                          <a:spcPts val="1200"/>
                        </a:spcBef>
                        <a:spcAft>
                          <a:spcPts val="0"/>
                        </a:spcAft>
                        <a:buClr>
                          <a:srgbClr val="000000"/>
                        </a:buClr>
                        <a:buSzPts val="900"/>
                        <a:buFont typeface="Arial"/>
                        <a:buChar char="•"/>
                      </a:pPr>
                      <a:r>
                        <a:rPr lang="en-US" sz="900" b="0" u="none" strike="noStrike" cap="none" dirty="0">
                          <a:solidFill>
                            <a:schemeClr val="dk1"/>
                          </a:solidFill>
                        </a:rPr>
                        <a:t>Waste</a:t>
                      </a:r>
                      <a:endParaRPr dirty="0"/>
                    </a:p>
                  </a:txBody>
                  <a:tcPr marL="91450" marR="91450"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EF8D0"/>
                    </a:solidFill>
                  </a:tcPr>
                </a:tc>
                <a:extLst>
                  <a:ext uri="{0D108BD9-81ED-4DB2-BD59-A6C34878D82A}">
                    <a16:rowId xmlns:a16="http://schemas.microsoft.com/office/drawing/2014/main" val="10002"/>
                  </a:ext>
                </a:extLst>
              </a:tr>
            </a:tbl>
          </a:graphicData>
        </a:graphic>
      </p:graphicFrame>
      <p:sp>
        <p:nvSpPr>
          <p:cNvPr id="625" name="Google Shape;625;p6"/>
          <p:cNvSpPr txBox="1">
            <a:spLocks noGrp="1"/>
          </p:cNvSpPr>
          <p:nvPr>
            <p:ph type="title"/>
          </p:nvPr>
        </p:nvSpPr>
        <p:spPr>
          <a:xfrm>
            <a:off x="0" y="368315"/>
            <a:ext cx="9144000" cy="542281"/>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b="1">
                <a:solidFill>
                  <a:srgbClr val="327176"/>
                </a:solidFill>
                <a:latin typeface="Arial"/>
                <a:ea typeface="Arial"/>
                <a:cs typeface="Arial"/>
                <a:sym typeface="Arial"/>
              </a:rPr>
              <a:t>TEXTILE VALUE CHAIN</a:t>
            </a:r>
            <a:endParaRPr sz="2000" b="1">
              <a:solidFill>
                <a:srgbClr val="327176"/>
              </a:solidFill>
              <a:latin typeface="Arial"/>
              <a:ea typeface="Arial"/>
              <a:cs typeface="Arial"/>
              <a:sym typeface="Arial"/>
            </a:endParaRP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Shape 629"/>
        <p:cNvGrpSpPr/>
        <p:nvPr/>
      </p:nvGrpSpPr>
      <p:grpSpPr>
        <a:xfrm>
          <a:off x="0" y="0"/>
          <a:ext cx="0" cy="0"/>
          <a:chOff x="0" y="0"/>
          <a:chExt cx="0" cy="0"/>
        </a:xfrm>
      </p:grpSpPr>
      <p:sp>
        <p:nvSpPr>
          <p:cNvPr id="630" name="Google Shape;630;p7"/>
          <p:cNvSpPr txBox="1">
            <a:spLocks noGrp="1"/>
          </p:cNvSpPr>
          <p:nvPr>
            <p:ph type="title"/>
          </p:nvPr>
        </p:nvSpPr>
        <p:spPr>
          <a:xfrm>
            <a:off x="1" y="361696"/>
            <a:ext cx="9143999" cy="564051"/>
          </a:xfrm>
          <a:prstGeom prst="rect">
            <a:avLst/>
          </a:prstGeom>
          <a:noFill/>
          <a:ln>
            <a:noFill/>
          </a:ln>
        </p:spPr>
        <p:txBody>
          <a:bodyPr anchor="b" anchorCtr="0" bIns="91425" lIns="91425" rIns="91425" spcFirstLastPara="1" tIns="91425" wrap="square">
            <a:noAutofit/>
          </a:bodyPr>
          <a:lstStyle/>
          <a:p>
            <a:pPr algn="ctr" indent="0" lvl="0" marL="0" rtl="0">
              <a:lnSpc>
                <a:spcPct val="100000"/>
              </a:lnSpc>
              <a:spcBef>
                <a:spcPts val="0"/>
              </a:spcBef>
              <a:spcAft>
                <a:spcPts val="0"/>
              </a:spcAft>
              <a:buSzPts val="2400"/>
              <a:buNone/>
            </a:pPr>
            <a:r>
              <a:rPr b="1" lang="en-US">
                <a:solidFill>
                  <a:srgbClr val="327176"/>
                </a:solidFill>
                <a:latin typeface="Arial"/>
                <a:ea typeface="Arial"/>
                <a:cs typeface="Arial"/>
                <a:sym typeface="Arial"/>
              </a:rPr>
              <a:t>FLOWCHART FROM FIBRE TO GARMENT PRODUCT</a:t>
            </a:r>
            <a:endParaRPr b="1" sz="2000">
              <a:solidFill>
                <a:srgbClr val="327176"/>
              </a:solidFill>
              <a:latin typeface="Arial"/>
              <a:ea typeface="Arial"/>
              <a:cs typeface="Arial"/>
              <a:sym typeface="Arial"/>
            </a:endParaRPr>
          </a:p>
        </p:txBody>
      </p:sp>
      <p:grpSp>
        <p:nvGrpSpPr>
          <p:cNvPr id="631" name="Google Shape;631;p7"/>
          <p:cNvGrpSpPr/>
          <p:nvPr/>
        </p:nvGrpSpPr>
        <p:grpSpPr>
          <a:xfrm>
            <a:off x="73824" y="860606"/>
            <a:ext cx="8411706" cy="3527513"/>
            <a:chOff x="-154242" y="790839"/>
            <a:chExt cx="8885278" cy="3817788"/>
          </a:xfrm>
        </p:grpSpPr>
        <p:grpSp>
          <p:nvGrpSpPr>
            <p:cNvPr id="632" name="Google Shape;632;p7"/>
            <p:cNvGrpSpPr/>
            <p:nvPr/>
          </p:nvGrpSpPr>
          <p:grpSpPr>
            <a:xfrm>
              <a:off x="162982" y="1624015"/>
              <a:ext cx="8347942" cy="2984612"/>
              <a:chOff x="982" y="54416"/>
              <a:chExt cx="8347942" cy="2984612"/>
            </a:xfrm>
          </p:grpSpPr>
          <p:sp>
            <p:nvSpPr>
              <p:cNvPr id="633" name="Google Shape;633;p7"/>
              <p:cNvSpPr/>
              <p:nvPr/>
            </p:nvSpPr>
            <p:spPr>
              <a:xfrm>
                <a:off x="982" y="54416"/>
                <a:ext cx="1530461" cy="500182"/>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34" name="Google Shape;634;p7"/>
              <p:cNvSpPr txBox="1"/>
              <p:nvPr/>
            </p:nvSpPr>
            <p:spPr>
              <a:xfrm>
                <a:off x="15632" y="69066"/>
                <a:ext cx="1501161" cy="470882"/>
              </a:xfrm>
              <a:prstGeom prst="rect">
                <a:avLst/>
              </a:prstGeom>
              <a:noFill/>
              <a:ln>
                <a:noFill/>
              </a:ln>
            </p:spPr>
            <p:txBody>
              <a:bodyPr anchor="t" anchorCtr="0" bIns="26650" lIns="26650" rIns="26650" spcFirstLastPara="1" tIns="26650" wrap="square">
                <a:noAutofit/>
              </a:bodyPr>
              <a:lstStyle/>
              <a:p>
                <a:pPr algn="l" indent="0" lvl="0" marL="0" marR="0" rtl="0">
                  <a:lnSpc>
                    <a:spcPct val="90000"/>
                  </a:lnSpc>
                  <a:spcBef>
                    <a:spcPts val="0"/>
                  </a:spcBef>
                  <a:spcAft>
                    <a:spcPts val="0"/>
                  </a:spcAft>
                  <a:buClr>
                    <a:srgbClr val="000000"/>
                  </a:buClr>
                  <a:buSzPts val="700"/>
                  <a:buFont typeface="Arial"/>
                  <a:buNone/>
                </a:pPr>
                <a:r>
                  <a:rPr b="1" cap="none" dirty="0" i="0" lang="en-US" strike="noStrike" sz="700" u="none">
                    <a:solidFill>
                      <a:srgbClr val="C00000"/>
                    </a:solidFill>
                    <a:latin typeface="Arial"/>
                    <a:ea typeface="Arial"/>
                    <a:cs typeface="Arial"/>
                    <a:sym typeface="Arial"/>
                  </a:rPr>
                  <a:t>Raw </a:t>
                </a:r>
                <a:r>
                  <a:rPr b="1" cap="none" dirty="0" err="1" i="0" lang="en-US" strike="noStrike" sz="700" u="none">
                    <a:solidFill>
                      <a:srgbClr val="C00000"/>
                    </a:solidFill>
                    <a:latin typeface="Arial"/>
                    <a:ea typeface="Arial"/>
                    <a:cs typeface="Arial"/>
                    <a:sym typeface="Arial"/>
                  </a:rPr>
                  <a:t>fibre</a:t>
                </a:r>
                <a:endParaRPr b="1" cap="none" dirty="0" i="0" strike="noStrike" sz="700" u="none">
                  <a:solidFill>
                    <a:srgbClr val="C00000"/>
                  </a:solidFill>
                  <a:latin typeface="Arial"/>
                  <a:ea typeface="Arial"/>
                  <a:cs typeface="Arial"/>
                  <a:sym typeface="Arial"/>
                </a:endParaRPr>
              </a:p>
              <a:p>
                <a:pPr algn="l" indent="-57150" lvl="1" marL="57150" marR="0" rtl="0">
                  <a:lnSpc>
                    <a:spcPct val="90000"/>
                  </a:lnSpc>
                  <a:spcBef>
                    <a:spcPts val="245"/>
                  </a:spcBef>
                  <a:spcAft>
                    <a:spcPts val="0"/>
                  </a:spcAft>
                  <a:buClr>
                    <a:srgbClr val="000000"/>
                  </a:buClr>
                  <a:buSzPts val="700"/>
                  <a:buFont typeface="Arial"/>
                  <a:buChar char="•"/>
                </a:pPr>
                <a:r>
                  <a:rPr b="0" cap="none" dirty="0" i="0" lang="en-US" strike="noStrike" sz="700" u="none">
                    <a:solidFill>
                      <a:schemeClr val="tx1"/>
                    </a:solidFill>
                    <a:latin typeface="Arial"/>
                    <a:ea typeface="Arial"/>
                    <a:cs typeface="Arial"/>
                    <a:sym typeface="Arial"/>
                  </a:rPr>
                  <a:t>Harvesting and processing natural </a:t>
                </a:r>
                <a:r>
                  <a:rPr b="0" cap="none" dirty="0" err="1" i="0" lang="en-US" strike="noStrike" sz="700" u="none">
                    <a:solidFill>
                      <a:schemeClr val="tx1"/>
                    </a:solidFill>
                    <a:latin typeface="Arial"/>
                    <a:ea typeface="Arial"/>
                    <a:cs typeface="Arial"/>
                    <a:sym typeface="Arial"/>
                  </a:rPr>
                  <a:t>fibres</a:t>
                </a:r>
                <a:r>
                  <a:rPr b="0" cap="none" dirty="0" i="0" lang="en-US" strike="noStrike" sz="700" u="none">
                    <a:solidFill>
                      <a:schemeClr val="tx1"/>
                    </a:solidFill>
                    <a:latin typeface="Arial"/>
                    <a:ea typeface="Arial"/>
                    <a:cs typeface="Arial"/>
                    <a:sym typeface="Arial"/>
                  </a:rPr>
                  <a:t> (cotton, flax)</a:t>
                </a:r>
                <a:endParaRPr dirty="0">
                  <a:solidFill>
                    <a:schemeClr val="tx1"/>
                  </a:solidFill>
                </a:endParaRPr>
              </a:p>
              <a:p>
                <a:pPr algn="l" indent="-57150" lvl="1" marL="57150" marR="0" rtl="0">
                  <a:lnSpc>
                    <a:spcPct val="90000"/>
                  </a:lnSpc>
                  <a:spcBef>
                    <a:spcPts val="105"/>
                  </a:spcBef>
                  <a:spcAft>
                    <a:spcPts val="0"/>
                  </a:spcAft>
                  <a:buClr>
                    <a:srgbClr val="000000"/>
                  </a:buClr>
                  <a:buSzPts val="700"/>
                  <a:buFont typeface="Arial"/>
                  <a:buChar char="•"/>
                </a:pPr>
                <a:r>
                  <a:rPr b="0" cap="none" dirty="0" err="1" i="0" lang="en-US" strike="noStrike" sz="700" u="none">
                    <a:solidFill>
                      <a:schemeClr val="tx1"/>
                    </a:solidFill>
                    <a:latin typeface="Arial"/>
                    <a:ea typeface="Arial"/>
                    <a:cs typeface="Arial"/>
                    <a:sym typeface="Arial"/>
                  </a:rPr>
                  <a:t>Producting</a:t>
                </a:r>
                <a:r>
                  <a:rPr b="0" cap="none" dirty="0" i="0" lang="en-US" strike="noStrike" sz="700" u="none">
                    <a:solidFill>
                      <a:schemeClr val="tx1"/>
                    </a:solidFill>
                    <a:latin typeface="Arial"/>
                    <a:ea typeface="Arial"/>
                    <a:cs typeface="Arial"/>
                    <a:sym typeface="Arial"/>
                  </a:rPr>
                  <a:t> synthetic </a:t>
                </a:r>
                <a:r>
                  <a:rPr b="0" cap="none" dirty="0" err="1" i="0" lang="en-US" strike="noStrike" sz="700" u="none">
                    <a:solidFill>
                      <a:schemeClr val="tx1"/>
                    </a:solidFill>
                    <a:latin typeface="Arial"/>
                    <a:ea typeface="Arial"/>
                    <a:cs typeface="Arial"/>
                    <a:sym typeface="Arial"/>
                  </a:rPr>
                  <a:t>fibres</a:t>
                </a:r>
                <a:endParaRPr b="0" cap="none" dirty="0" i="0" strike="noStrike" sz="700" u="none">
                  <a:solidFill>
                    <a:schemeClr val="tx1"/>
                  </a:solidFill>
                  <a:latin typeface="Arial"/>
                  <a:ea typeface="Arial"/>
                  <a:cs typeface="Arial"/>
                  <a:sym typeface="Arial"/>
                </a:endParaRPr>
              </a:p>
            </p:txBody>
          </p:sp>
          <p:sp>
            <p:nvSpPr>
              <p:cNvPr id="635" name="Google Shape;635;p7"/>
              <p:cNvSpPr/>
              <p:nvPr/>
            </p:nvSpPr>
            <p:spPr>
              <a:xfrm>
                <a:off x="1644459" y="130434"/>
                <a:ext cx="493740" cy="348146"/>
              </a:xfrm>
              <a:prstGeom prst="rightArrow">
                <a:avLst>
                  <a:gd fmla="val 60000" name="adj1"/>
                  <a:gd fmla="val 50000" name="adj2"/>
                </a:avLst>
              </a:prstGeom>
              <a:solidFill>
                <a:srgbClr val="C4D6B8"/>
              </a:solidFill>
              <a:ln>
                <a:noFill/>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36" name="Google Shape;636;p7"/>
              <p:cNvSpPr txBox="1"/>
              <p:nvPr/>
            </p:nvSpPr>
            <p:spPr>
              <a:xfrm>
                <a:off x="1644459" y="200063"/>
                <a:ext cx="389296" cy="208888"/>
              </a:xfrm>
              <a:prstGeom prst="rect">
                <a:avLst/>
              </a:prstGeom>
              <a:noFill/>
              <a:ln>
                <a:noFill/>
              </a:ln>
            </p:spPr>
            <p:txBody>
              <a:bodyPr anchor="ctr" anchorCtr="0" bIns="0" lIns="0" rIns="0" spcFirstLastPara="1" tIns="0" wrap="square">
                <a:noAutofit/>
              </a:bodyPr>
              <a:lstStyle/>
              <a:p>
                <a:pPr algn="ctr" indent="0" lvl="0" marL="0" marR="0" rtl="0">
                  <a:lnSpc>
                    <a:spcPct val="90000"/>
                  </a:lnSpc>
                  <a:spcBef>
                    <a:spcPts val="0"/>
                  </a:spcBef>
                  <a:spcAft>
                    <a:spcPts val="0"/>
                  </a:spcAft>
                  <a:buClr>
                    <a:srgbClr val="000000"/>
                  </a:buClr>
                  <a:buSzPts val="700"/>
                  <a:buFont typeface="Arial"/>
                  <a:buNone/>
                </a:pPr>
                <a:endParaRPr b="0" cap="none" i="0" strike="noStrike" sz="700" u="none">
                  <a:solidFill>
                    <a:schemeClr val="lt1"/>
                  </a:solidFill>
                  <a:latin typeface="Arial"/>
                  <a:ea typeface="Arial"/>
                  <a:cs typeface="Arial"/>
                  <a:sym typeface="Arial"/>
                </a:endParaRPr>
              </a:p>
            </p:txBody>
          </p:sp>
          <p:sp>
            <p:nvSpPr>
              <p:cNvPr id="637" name="Google Shape;637;p7"/>
              <p:cNvSpPr/>
              <p:nvPr/>
            </p:nvSpPr>
            <p:spPr>
              <a:xfrm>
                <a:off x="2273476" y="54416"/>
                <a:ext cx="1530461" cy="500182"/>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38" name="Google Shape;638;p7"/>
              <p:cNvSpPr txBox="1"/>
              <p:nvPr/>
            </p:nvSpPr>
            <p:spPr>
              <a:xfrm>
                <a:off x="2288126" y="69066"/>
                <a:ext cx="1501161" cy="470882"/>
              </a:xfrm>
              <a:prstGeom prst="rect">
                <a:avLst/>
              </a:prstGeom>
              <a:noFill/>
              <a:ln>
                <a:noFill/>
              </a:ln>
            </p:spPr>
            <p:txBody>
              <a:bodyPr anchor="t" anchorCtr="0" bIns="26650" lIns="26650" rIns="26650" spcFirstLastPara="1" tIns="26650" wrap="square">
                <a:noAutofit/>
              </a:bodyPr>
              <a:lstStyle/>
              <a:p>
                <a:pPr algn="l" indent="0" lvl="0" marL="0" marR="0" rtl="0">
                  <a:lnSpc>
                    <a:spcPct val="90000"/>
                  </a:lnSpc>
                  <a:spcBef>
                    <a:spcPts val="0"/>
                  </a:spcBef>
                  <a:spcAft>
                    <a:spcPts val="0"/>
                  </a:spcAft>
                  <a:buClr>
                    <a:srgbClr val="000000"/>
                  </a:buClr>
                  <a:buSzPts val="700"/>
                  <a:buFont typeface="Arial"/>
                  <a:buNone/>
                </a:pPr>
                <a:r>
                  <a:rPr b="1" cap="none" dirty="0" i="0" lang="en-US" strike="noStrike" sz="700" u="none">
                    <a:solidFill>
                      <a:srgbClr val="C00000"/>
                    </a:solidFill>
                    <a:latin typeface="Arial"/>
                    <a:ea typeface="Arial"/>
                    <a:cs typeface="Arial"/>
                    <a:sym typeface="Arial"/>
                  </a:rPr>
                  <a:t>Yarn</a:t>
                </a:r>
                <a:endParaRPr dirty="0">
                  <a:solidFill>
                    <a:srgbClr val="C00000"/>
                  </a:solidFill>
                </a:endParaRPr>
              </a:p>
              <a:p>
                <a:pPr algn="l" indent="-57150" lvl="1" marL="57150" marR="0" rtl="0">
                  <a:lnSpc>
                    <a:spcPct val="90000"/>
                  </a:lnSpc>
                  <a:spcBef>
                    <a:spcPts val="245"/>
                  </a:spcBef>
                  <a:spcAft>
                    <a:spcPts val="0"/>
                  </a:spcAft>
                  <a:buClr>
                    <a:srgbClr val="000000"/>
                  </a:buClr>
                  <a:buSzPts val="700"/>
                  <a:buFont typeface="Arial"/>
                  <a:buChar char="•"/>
                </a:pPr>
                <a:r>
                  <a:rPr b="0" cap="none" dirty="0" i="0" lang="en-US" strike="noStrike" sz="700" u="none">
                    <a:solidFill>
                      <a:schemeClr val="tx1"/>
                    </a:solidFill>
                    <a:latin typeface="Arial"/>
                    <a:ea typeface="Arial"/>
                    <a:cs typeface="Arial"/>
                    <a:sym typeface="Arial"/>
                  </a:rPr>
                  <a:t>Spinning</a:t>
                </a:r>
                <a:endParaRPr dirty="0">
                  <a:solidFill>
                    <a:schemeClr val="tx1"/>
                  </a:solidFill>
                </a:endParaRPr>
              </a:p>
              <a:p>
                <a:pPr algn="l" indent="-57150" lvl="1" marL="57150" marR="0" rtl="0">
                  <a:lnSpc>
                    <a:spcPct val="90000"/>
                  </a:lnSpc>
                  <a:spcBef>
                    <a:spcPts val="105"/>
                  </a:spcBef>
                  <a:spcAft>
                    <a:spcPts val="0"/>
                  </a:spcAft>
                  <a:buClr>
                    <a:srgbClr val="000000"/>
                  </a:buClr>
                  <a:buSzPts val="700"/>
                  <a:buFont typeface="Arial"/>
                  <a:buChar char="•"/>
                </a:pPr>
                <a:r>
                  <a:rPr b="0" cap="none" dirty="0" i="0" lang="en-US" strike="noStrike" sz="700" u="none">
                    <a:solidFill>
                      <a:schemeClr val="tx1"/>
                    </a:solidFill>
                    <a:latin typeface="Arial"/>
                    <a:ea typeface="Arial"/>
                    <a:cs typeface="Arial"/>
                    <a:sym typeface="Arial"/>
                  </a:rPr>
                  <a:t>Twisting</a:t>
                </a:r>
                <a:endParaRPr dirty="0">
                  <a:solidFill>
                    <a:schemeClr val="tx1"/>
                  </a:solidFill>
                </a:endParaRPr>
              </a:p>
              <a:p>
                <a:pPr algn="l" indent="-57150" lvl="1" marL="57150" marR="0" rtl="0">
                  <a:lnSpc>
                    <a:spcPct val="90000"/>
                  </a:lnSpc>
                  <a:spcBef>
                    <a:spcPts val="105"/>
                  </a:spcBef>
                  <a:spcAft>
                    <a:spcPts val="0"/>
                  </a:spcAft>
                  <a:buClr>
                    <a:srgbClr val="000000"/>
                  </a:buClr>
                  <a:buSzPts val="700"/>
                  <a:buFont typeface="Arial"/>
                  <a:buChar char="•"/>
                </a:pPr>
                <a:r>
                  <a:rPr b="0" cap="none" dirty="0" i="0" lang="en-US" strike="noStrike" sz="700" u="none">
                    <a:solidFill>
                      <a:schemeClr val="tx1"/>
                    </a:solidFill>
                    <a:latin typeface="Arial"/>
                    <a:ea typeface="Arial"/>
                    <a:cs typeface="Arial"/>
                    <a:sym typeface="Arial"/>
                  </a:rPr>
                  <a:t>Yarn treatment</a:t>
                </a:r>
                <a:endParaRPr dirty="0">
                  <a:solidFill>
                    <a:schemeClr val="tx1"/>
                  </a:solidFill>
                </a:endParaRPr>
              </a:p>
            </p:txBody>
          </p:sp>
          <p:sp>
            <p:nvSpPr>
              <p:cNvPr id="639" name="Google Shape;639;p7"/>
              <p:cNvSpPr/>
              <p:nvPr/>
            </p:nvSpPr>
            <p:spPr>
              <a:xfrm>
                <a:off x="3916952" y="130434"/>
                <a:ext cx="493740" cy="348146"/>
              </a:xfrm>
              <a:prstGeom prst="rightArrow">
                <a:avLst>
                  <a:gd fmla="val 60000" name="adj1"/>
                  <a:gd fmla="val 50000" name="adj2"/>
                </a:avLst>
              </a:prstGeom>
              <a:solidFill>
                <a:srgbClr val="C4D6B8"/>
              </a:solidFill>
              <a:ln>
                <a:noFill/>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40" name="Google Shape;640;p7"/>
              <p:cNvSpPr txBox="1"/>
              <p:nvPr/>
            </p:nvSpPr>
            <p:spPr>
              <a:xfrm>
                <a:off x="3916952" y="200063"/>
                <a:ext cx="389296" cy="208888"/>
              </a:xfrm>
              <a:prstGeom prst="rect">
                <a:avLst/>
              </a:prstGeom>
              <a:noFill/>
              <a:ln>
                <a:noFill/>
              </a:ln>
            </p:spPr>
            <p:txBody>
              <a:bodyPr anchor="ctr" anchorCtr="0" bIns="0" lIns="0" rIns="0" spcFirstLastPara="1" tIns="0" wrap="square">
                <a:noAutofit/>
              </a:bodyPr>
              <a:lstStyle/>
              <a:p>
                <a:pPr algn="ctr" indent="0" lvl="0" marL="0" marR="0" rtl="0">
                  <a:lnSpc>
                    <a:spcPct val="90000"/>
                  </a:lnSpc>
                  <a:spcBef>
                    <a:spcPts val="0"/>
                  </a:spcBef>
                  <a:spcAft>
                    <a:spcPts val="0"/>
                  </a:spcAft>
                  <a:buClr>
                    <a:srgbClr val="000000"/>
                  </a:buClr>
                  <a:buSzPts val="700"/>
                  <a:buFont typeface="Arial"/>
                  <a:buNone/>
                </a:pPr>
                <a:endParaRPr b="0" cap="none" i="0" strike="noStrike" sz="700" u="none">
                  <a:solidFill>
                    <a:schemeClr val="lt1"/>
                  </a:solidFill>
                  <a:latin typeface="Arial"/>
                  <a:ea typeface="Arial"/>
                  <a:cs typeface="Arial"/>
                  <a:sym typeface="Arial"/>
                </a:endParaRPr>
              </a:p>
            </p:txBody>
          </p:sp>
          <p:sp>
            <p:nvSpPr>
              <p:cNvPr id="641" name="Google Shape;641;p7"/>
              <p:cNvSpPr/>
              <p:nvPr/>
            </p:nvSpPr>
            <p:spPr>
              <a:xfrm>
                <a:off x="4545969" y="54416"/>
                <a:ext cx="1530461" cy="500182"/>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42" name="Google Shape;642;p7"/>
              <p:cNvSpPr txBox="1"/>
              <p:nvPr/>
            </p:nvSpPr>
            <p:spPr>
              <a:xfrm>
                <a:off x="4560619" y="69066"/>
                <a:ext cx="1501161" cy="470882"/>
              </a:xfrm>
              <a:prstGeom prst="rect">
                <a:avLst/>
              </a:prstGeom>
              <a:noFill/>
              <a:ln>
                <a:noFill/>
              </a:ln>
            </p:spPr>
            <p:txBody>
              <a:bodyPr anchor="t" anchorCtr="0" bIns="26650" lIns="26650" rIns="26650" spcFirstLastPara="1" tIns="26650" wrap="square">
                <a:noAutofit/>
              </a:bodyPr>
              <a:lstStyle/>
              <a:p>
                <a:pPr algn="l" indent="0" lvl="0" marL="0" marR="0" rtl="0">
                  <a:lnSpc>
                    <a:spcPct val="90000"/>
                  </a:lnSpc>
                  <a:spcBef>
                    <a:spcPts val="0"/>
                  </a:spcBef>
                  <a:spcAft>
                    <a:spcPts val="0"/>
                  </a:spcAft>
                  <a:buClr>
                    <a:srgbClr val="000000"/>
                  </a:buClr>
                  <a:buSzPts val="700"/>
                  <a:buFont typeface="Arial"/>
                  <a:buNone/>
                </a:pPr>
                <a:r>
                  <a:rPr b="1" cap="none" dirty="0" i="0" lang="en-US" strike="noStrike" sz="700" u="none">
                    <a:solidFill>
                      <a:srgbClr val="C00000"/>
                    </a:solidFill>
                    <a:latin typeface="Arial"/>
                    <a:ea typeface="Arial"/>
                    <a:cs typeface="Arial"/>
                    <a:sym typeface="Arial"/>
                  </a:rPr>
                  <a:t>Raw fabric</a:t>
                </a:r>
                <a:endParaRPr dirty="0">
                  <a:solidFill>
                    <a:srgbClr val="C00000"/>
                  </a:solidFill>
                </a:endParaRPr>
              </a:p>
              <a:p>
                <a:pPr algn="l" indent="-57150" lvl="1" marL="57150" marR="0" rtl="0">
                  <a:lnSpc>
                    <a:spcPct val="90000"/>
                  </a:lnSpc>
                  <a:spcBef>
                    <a:spcPts val="245"/>
                  </a:spcBef>
                  <a:spcAft>
                    <a:spcPts val="0"/>
                  </a:spcAft>
                  <a:buClr>
                    <a:srgbClr val="000000"/>
                  </a:buClr>
                  <a:buSzPts val="700"/>
                  <a:buFont typeface="Arial"/>
                  <a:buChar char="•"/>
                </a:pPr>
                <a:r>
                  <a:rPr b="0" cap="none" dirty="0" i="0" lang="en-US" strike="noStrike" sz="700" u="none">
                    <a:solidFill>
                      <a:schemeClr val="tx1"/>
                    </a:solidFill>
                    <a:latin typeface="Arial"/>
                    <a:ea typeface="Arial"/>
                    <a:cs typeface="Arial"/>
                    <a:sym typeface="Arial"/>
                  </a:rPr>
                  <a:t>Weaving or knitting fabric</a:t>
                </a:r>
                <a:endParaRPr dirty="0">
                  <a:solidFill>
                    <a:schemeClr val="tx1"/>
                  </a:solidFill>
                </a:endParaRPr>
              </a:p>
              <a:p>
                <a:pPr algn="l" indent="-57150" lvl="2" marL="114300" marR="0" rtl="0">
                  <a:lnSpc>
                    <a:spcPct val="90000"/>
                  </a:lnSpc>
                  <a:spcBef>
                    <a:spcPts val="105"/>
                  </a:spcBef>
                  <a:spcAft>
                    <a:spcPts val="0"/>
                  </a:spcAft>
                  <a:buClr>
                    <a:srgbClr val="000000"/>
                  </a:buClr>
                  <a:buSzPts val="700"/>
                  <a:buFont typeface="Arial"/>
                  <a:buChar char="•"/>
                </a:pPr>
                <a:r>
                  <a:rPr b="0" cap="none" dirty="0" i="0" lang="en-US" strike="noStrike" sz="700" u="none">
                    <a:solidFill>
                      <a:schemeClr val="tx1"/>
                    </a:solidFill>
                    <a:latin typeface="Arial"/>
                    <a:ea typeface="Arial"/>
                    <a:cs typeface="Arial"/>
                    <a:sym typeface="Arial"/>
                  </a:rPr>
                  <a:t>Woven fabric</a:t>
                </a:r>
                <a:endParaRPr dirty="0">
                  <a:solidFill>
                    <a:schemeClr val="tx1"/>
                  </a:solidFill>
                </a:endParaRPr>
              </a:p>
              <a:p>
                <a:pPr algn="l" indent="-57150" lvl="2" marL="114300" marR="0" rtl="0">
                  <a:lnSpc>
                    <a:spcPct val="90000"/>
                  </a:lnSpc>
                  <a:spcBef>
                    <a:spcPts val="105"/>
                  </a:spcBef>
                  <a:spcAft>
                    <a:spcPts val="0"/>
                  </a:spcAft>
                  <a:buClr>
                    <a:srgbClr val="000000"/>
                  </a:buClr>
                  <a:buSzPts val="700"/>
                  <a:buFont typeface="Arial"/>
                  <a:buChar char="•"/>
                </a:pPr>
                <a:r>
                  <a:rPr b="0" cap="none" dirty="0" i="0" lang="en-US" strike="noStrike" sz="700" u="none">
                    <a:solidFill>
                      <a:schemeClr val="tx1"/>
                    </a:solidFill>
                    <a:latin typeface="Arial"/>
                    <a:ea typeface="Arial"/>
                    <a:cs typeface="Arial"/>
                    <a:sym typeface="Arial"/>
                  </a:rPr>
                  <a:t>Knitting fabric</a:t>
                </a:r>
                <a:endParaRPr dirty="0">
                  <a:solidFill>
                    <a:schemeClr val="tx1"/>
                  </a:solidFill>
                </a:endParaRPr>
              </a:p>
            </p:txBody>
          </p:sp>
          <p:sp>
            <p:nvSpPr>
              <p:cNvPr id="643" name="Google Shape;643;p7"/>
              <p:cNvSpPr/>
              <p:nvPr/>
            </p:nvSpPr>
            <p:spPr>
              <a:xfrm>
                <a:off x="6189446" y="130434"/>
                <a:ext cx="493740" cy="348146"/>
              </a:xfrm>
              <a:prstGeom prst="rightArrow">
                <a:avLst>
                  <a:gd fmla="val 60000" name="adj1"/>
                  <a:gd fmla="val 50000" name="adj2"/>
                </a:avLst>
              </a:prstGeom>
              <a:solidFill>
                <a:srgbClr val="C4D6B8"/>
              </a:solidFill>
              <a:ln>
                <a:noFill/>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44" name="Google Shape;644;p7"/>
              <p:cNvSpPr txBox="1"/>
              <p:nvPr/>
            </p:nvSpPr>
            <p:spPr>
              <a:xfrm>
                <a:off x="6189446" y="200063"/>
                <a:ext cx="389296" cy="208888"/>
              </a:xfrm>
              <a:prstGeom prst="rect">
                <a:avLst/>
              </a:prstGeom>
              <a:noFill/>
              <a:ln>
                <a:noFill/>
              </a:ln>
            </p:spPr>
            <p:txBody>
              <a:bodyPr anchor="ctr" anchorCtr="0" bIns="0" lIns="0" rIns="0" spcFirstLastPara="1" tIns="0" wrap="square">
                <a:noAutofit/>
              </a:bodyPr>
              <a:lstStyle/>
              <a:p>
                <a:pPr algn="ctr" indent="0" lvl="0" marL="0" marR="0" rtl="0">
                  <a:lnSpc>
                    <a:spcPct val="90000"/>
                  </a:lnSpc>
                  <a:spcBef>
                    <a:spcPts val="0"/>
                  </a:spcBef>
                  <a:spcAft>
                    <a:spcPts val="0"/>
                  </a:spcAft>
                  <a:buClr>
                    <a:srgbClr val="000000"/>
                  </a:buClr>
                  <a:buSzPts val="700"/>
                  <a:buFont typeface="Arial"/>
                  <a:buNone/>
                </a:pPr>
                <a:endParaRPr b="0" cap="none" i="0" strike="noStrike" sz="700" u="none">
                  <a:solidFill>
                    <a:schemeClr val="lt1"/>
                  </a:solidFill>
                  <a:latin typeface="Arial"/>
                  <a:ea typeface="Arial"/>
                  <a:cs typeface="Arial"/>
                  <a:sym typeface="Arial"/>
                </a:endParaRPr>
              </a:p>
            </p:txBody>
          </p:sp>
          <p:sp>
            <p:nvSpPr>
              <p:cNvPr id="645" name="Google Shape;645;p7"/>
              <p:cNvSpPr/>
              <p:nvPr/>
            </p:nvSpPr>
            <p:spPr>
              <a:xfrm>
                <a:off x="6818463" y="54416"/>
                <a:ext cx="1530461" cy="500182"/>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46" name="Google Shape;646;p7"/>
              <p:cNvSpPr txBox="1"/>
              <p:nvPr/>
            </p:nvSpPr>
            <p:spPr>
              <a:xfrm>
                <a:off x="6833113" y="69066"/>
                <a:ext cx="1501161" cy="470882"/>
              </a:xfrm>
              <a:prstGeom prst="rect">
                <a:avLst/>
              </a:prstGeom>
              <a:noFill/>
              <a:ln>
                <a:noFill/>
              </a:ln>
            </p:spPr>
            <p:txBody>
              <a:bodyPr anchor="t" anchorCtr="0" bIns="26650" lIns="26650" rIns="26650" spcFirstLastPara="1" tIns="26650" wrap="square">
                <a:noAutofit/>
              </a:bodyPr>
              <a:lstStyle/>
              <a:p>
                <a:pPr algn="l" indent="0" lvl="0" marL="0" marR="0" rtl="0">
                  <a:lnSpc>
                    <a:spcPct val="90000"/>
                  </a:lnSpc>
                  <a:spcBef>
                    <a:spcPts val="0"/>
                  </a:spcBef>
                  <a:spcAft>
                    <a:spcPts val="0"/>
                  </a:spcAft>
                  <a:buClr>
                    <a:srgbClr val="000000"/>
                  </a:buClr>
                  <a:buSzPts val="700"/>
                  <a:buFont typeface="Arial"/>
                  <a:buNone/>
                </a:pPr>
                <a:r>
                  <a:rPr b="1" cap="none" dirty="0" i="0" lang="en-US" strike="noStrike" sz="700" u="none">
                    <a:solidFill>
                      <a:srgbClr val="C00000"/>
                    </a:solidFill>
                    <a:latin typeface="Arial"/>
                    <a:ea typeface="Arial"/>
                    <a:cs typeface="Arial"/>
                    <a:sym typeface="Arial"/>
                  </a:rPr>
                  <a:t>Fabric processing</a:t>
                </a:r>
                <a:endParaRPr dirty="0">
                  <a:solidFill>
                    <a:srgbClr val="C00000"/>
                  </a:solidFill>
                </a:endParaRPr>
              </a:p>
              <a:p>
                <a:pPr algn="l" indent="-57150" lvl="1" marL="57150" marR="0" rtl="0">
                  <a:lnSpc>
                    <a:spcPct val="90000"/>
                  </a:lnSpc>
                  <a:spcBef>
                    <a:spcPts val="245"/>
                  </a:spcBef>
                  <a:spcAft>
                    <a:spcPts val="0"/>
                  </a:spcAft>
                  <a:buClr>
                    <a:srgbClr val="000000"/>
                  </a:buClr>
                  <a:buSzPts val="700"/>
                  <a:buFont typeface="Arial"/>
                  <a:buChar char="•"/>
                </a:pPr>
                <a:r>
                  <a:rPr b="0" cap="none" dirty="0" i="0" lang="en-US" strike="noStrike" sz="700" u="none">
                    <a:solidFill>
                      <a:schemeClr val="tx1"/>
                    </a:solidFill>
                    <a:latin typeface="Arial"/>
                    <a:ea typeface="Arial"/>
                    <a:cs typeface="Arial"/>
                    <a:sym typeface="Arial"/>
                  </a:rPr>
                  <a:t>Dyeing and printing patterns</a:t>
                </a:r>
                <a:endParaRPr dirty="0">
                  <a:solidFill>
                    <a:schemeClr val="tx1"/>
                  </a:solidFill>
                </a:endParaRPr>
              </a:p>
              <a:p>
                <a:pPr algn="l" indent="-57150" lvl="1" marL="57150" marR="0" rtl="0">
                  <a:lnSpc>
                    <a:spcPct val="90000"/>
                  </a:lnSpc>
                  <a:spcBef>
                    <a:spcPts val="105"/>
                  </a:spcBef>
                  <a:spcAft>
                    <a:spcPts val="0"/>
                  </a:spcAft>
                  <a:buClr>
                    <a:srgbClr val="000000"/>
                  </a:buClr>
                  <a:buSzPts val="700"/>
                  <a:buFont typeface="Arial"/>
                  <a:buChar char="•"/>
                </a:pPr>
                <a:r>
                  <a:rPr b="0" cap="none" dirty="0" i="0" lang="en-US" strike="noStrike" sz="700" u="none">
                    <a:solidFill>
                      <a:schemeClr val="tx1"/>
                    </a:solidFill>
                    <a:latin typeface="Arial"/>
                    <a:ea typeface="Arial"/>
                    <a:cs typeface="Arial"/>
                    <a:sym typeface="Arial"/>
                  </a:rPr>
                  <a:t>Finishing fabric to meet technical requirements</a:t>
                </a:r>
                <a:endParaRPr dirty="0">
                  <a:solidFill>
                    <a:schemeClr val="tx1"/>
                  </a:solidFill>
                </a:endParaRPr>
              </a:p>
            </p:txBody>
          </p:sp>
          <p:sp>
            <p:nvSpPr>
              <p:cNvPr id="647" name="Google Shape;647;p7"/>
              <p:cNvSpPr/>
              <p:nvPr/>
            </p:nvSpPr>
            <p:spPr>
              <a:xfrm rot="5400000">
                <a:off x="7336826" y="740411"/>
                <a:ext cx="493736" cy="348146"/>
              </a:xfrm>
              <a:prstGeom prst="rightArrow">
                <a:avLst>
                  <a:gd fmla="val 60000" name="adj1"/>
                  <a:gd fmla="val 50000" name="adj2"/>
                </a:avLst>
              </a:prstGeom>
              <a:solidFill>
                <a:srgbClr val="C4D6B8"/>
              </a:solidFill>
              <a:ln>
                <a:noFill/>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48" name="Google Shape;648;p7"/>
              <p:cNvSpPr txBox="1"/>
              <p:nvPr/>
            </p:nvSpPr>
            <p:spPr>
              <a:xfrm>
                <a:off x="7479250" y="667616"/>
                <a:ext cx="208888" cy="389292"/>
              </a:xfrm>
              <a:prstGeom prst="rect">
                <a:avLst/>
              </a:prstGeom>
              <a:noFill/>
              <a:ln>
                <a:noFill/>
              </a:ln>
            </p:spPr>
            <p:txBody>
              <a:bodyPr anchor="ctr" anchorCtr="0" bIns="0" lIns="0" rIns="0" spcFirstLastPara="1" tIns="0" wrap="square">
                <a:noAutofit/>
              </a:bodyPr>
              <a:lstStyle/>
              <a:p>
                <a:pPr algn="ctr" indent="0" lvl="0" marL="0" marR="0" rtl="0">
                  <a:lnSpc>
                    <a:spcPct val="90000"/>
                  </a:lnSpc>
                  <a:spcBef>
                    <a:spcPts val="0"/>
                  </a:spcBef>
                  <a:spcAft>
                    <a:spcPts val="0"/>
                  </a:spcAft>
                  <a:buClr>
                    <a:srgbClr val="000000"/>
                  </a:buClr>
                  <a:buSzPts val="700"/>
                  <a:buFont typeface="Arial"/>
                  <a:buNone/>
                </a:pPr>
                <a:endParaRPr b="0" cap="none" i="0" strike="noStrike" sz="700" u="none">
                  <a:solidFill>
                    <a:schemeClr val="lt1"/>
                  </a:solidFill>
                  <a:latin typeface="Arial"/>
                  <a:ea typeface="Arial"/>
                  <a:cs typeface="Arial"/>
                  <a:sym typeface="Arial"/>
                </a:endParaRPr>
              </a:p>
            </p:txBody>
          </p:sp>
          <p:sp>
            <p:nvSpPr>
              <p:cNvPr id="649" name="Google Shape;649;p7"/>
              <p:cNvSpPr/>
              <p:nvPr/>
            </p:nvSpPr>
            <p:spPr>
              <a:xfrm>
                <a:off x="6818463" y="1296631"/>
                <a:ext cx="1530461" cy="500182"/>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50" name="Google Shape;650;p7"/>
              <p:cNvSpPr txBox="1"/>
              <p:nvPr/>
            </p:nvSpPr>
            <p:spPr>
              <a:xfrm>
                <a:off x="6833113" y="1311281"/>
                <a:ext cx="1501161" cy="470882"/>
              </a:xfrm>
              <a:prstGeom prst="rect">
                <a:avLst/>
              </a:prstGeom>
              <a:noFill/>
              <a:ln>
                <a:noFill/>
              </a:ln>
            </p:spPr>
            <p:txBody>
              <a:bodyPr anchor="ctr" anchorCtr="0" bIns="26650" lIns="26650" rIns="26650" spcFirstLastPara="1" tIns="26650" wrap="square">
                <a:noAutofit/>
              </a:bodyPr>
              <a:lstStyle/>
              <a:p>
                <a:pPr algn="ctr" indent="0" lvl="0" marL="0" marR="0" rtl="0">
                  <a:lnSpc>
                    <a:spcPct val="90000"/>
                  </a:lnSpc>
                  <a:spcBef>
                    <a:spcPts val="0"/>
                  </a:spcBef>
                  <a:spcAft>
                    <a:spcPts val="0"/>
                  </a:spcAft>
                  <a:buClr>
                    <a:srgbClr val="000000"/>
                  </a:buClr>
                  <a:buSzPts val="700"/>
                  <a:buFont typeface="Arial"/>
                  <a:buNone/>
                </a:pPr>
                <a:r>
                  <a:rPr b="1" cap="none" dirty="0" i="0" lang="en-US" strike="noStrike" sz="700" u="none">
                    <a:solidFill>
                      <a:srgbClr val="C00000"/>
                    </a:solidFill>
                    <a:latin typeface="Arial"/>
                    <a:ea typeface="Arial"/>
                    <a:cs typeface="Arial"/>
                    <a:sym typeface="Arial"/>
                  </a:rPr>
                  <a:t>Processed fabric</a:t>
                </a:r>
                <a:endParaRPr dirty="0"/>
              </a:p>
            </p:txBody>
          </p:sp>
          <p:sp>
            <p:nvSpPr>
              <p:cNvPr id="651" name="Google Shape;651;p7"/>
              <p:cNvSpPr/>
              <p:nvPr/>
            </p:nvSpPr>
            <p:spPr>
              <a:xfrm rot="10800000">
                <a:off x="6211707" y="1372649"/>
                <a:ext cx="493740" cy="348146"/>
              </a:xfrm>
              <a:prstGeom prst="rightArrow">
                <a:avLst>
                  <a:gd fmla="val 60000" name="adj1"/>
                  <a:gd fmla="val 50000" name="adj2"/>
                </a:avLst>
              </a:prstGeom>
              <a:solidFill>
                <a:srgbClr val="C4D6B8"/>
              </a:solidFill>
              <a:ln>
                <a:noFill/>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52" name="Google Shape;652;p7"/>
              <p:cNvSpPr txBox="1"/>
              <p:nvPr/>
            </p:nvSpPr>
            <p:spPr>
              <a:xfrm>
                <a:off x="6316151" y="1442278"/>
                <a:ext cx="389296" cy="208888"/>
              </a:xfrm>
              <a:prstGeom prst="rect">
                <a:avLst/>
              </a:prstGeom>
              <a:noFill/>
              <a:ln>
                <a:noFill/>
              </a:ln>
            </p:spPr>
            <p:txBody>
              <a:bodyPr anchor="ctr" anchorCtr="0" bIns="0" lIns="0" rIns="0" spcFirstLastPara="1" tIns="0" wrap="square">
                <a:noAutofit/>
              </a:bodyPr>
              <a:lstStyle/>
              <a:p>
                <a:pPr algn="ctr" indent="0" lvl="0" marL="0" marR="0" rtl="0">
                  <a:lnSpc>
                    <a:spcPct val="90000"/>
                  </a:lnSpc>
                  <a:spcBef>
                    <a:spcPts val="0"/>
                  </a:spcBef>
                  <a:spcAft>
                    <a:spcPts val="0"/>
                  </a:spcAft>
                  <a:buClr>
                    <a:srgbClr val="000000"/>
                  </a:buClr>
                  <a:buSzPts val="700"/>
                  <a:buFont typeface="Arial"/>
                  <a:buNone/>
                </a:pPr>
                <a:endParaRPr b="0" cap="none" i="0" strike="noStrike" sz="700" u="none">
                  <a:solidFill>
                    <a:schemeClr val="lt1"/>
                  </a:solidFill>
                  <a:latin typeface="Arial"/>
                  <a:ea typeface="Arial"/>
                  <a:cs typeface="Arial"/>
                  <a:sym typeface="Arial"/>
                </a:endParaRPr>
              </a:p>
            </p:txBody>
          </p:sp>
          <p:sp>
            <p:nvSpPr>
              <p:cNvPr id="653" name="Google Shape;653;p7"/>
              <p:cNvSpPr/>
              <p:nvPr/>
            </p:nvSpPr>
            <p:spPr>
              <a:xfrm>
                <a:off x="4545969" y="1296631"/>
                <a:ext cx="1530461" cy="500182"/>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54" name="Google Shape;654;p7"/>
              <p:cNvSpPr txBox="1"/>
              <p:nvPr/>
            </p:nvSpPr>
            <p:spPr>
              <a:xfrm>
                <a:off x="4560619" y="1311281"/>
                <a:ext cx="1501161" cy="470882"/>
              </a:xfrm>
              <a:prstGeom prst="rect">
                <a:avLst/>
              </a:prstGeom>
              <a:noFill/>
              <a:ln>
                <a:noFill/>
              </a:ln>
            </p:spPr>
            <p:txBody>
              <a:bodyPr anchor="t" anchorCtr="0" bIns="26650" lIns="26650" rIns="26650" spcFirstLastPara="1" tIns="26650" wrap="square">
                <a:noAutofit/>
              </a:bodyPr>
              <a:lstStyle/>
              <a:p>
                <a:pPr algn="l" indent="0" lvl="0" marL="0" marR="0" rtl="0">
                  <a:lnSpc>
                    <a:spcPct val="90000"/>
                  </a:lnSpc>
                  <a:spcBef>
                    <a:spcPts val="0"/>
                  </a:spcBef>
                  <a:spcAft>
                    <a:spcPts val="0"/>
                  </a:spcAft>
                  <a:buClr>
                    <a:srgbClr val="000000"/>
                  </a:buClr>
                  <a:buSzPts val="700"/>
                  <a:buFont typeface="Arial"/>
                  <a:buNone/>
                </a:pPr>
                <a:r>
                  <a:rPr b="1" cap="none" dirty="0" i="0" lang="en-US" strike="noStrike" sz="700" u="none">
                    <a:solidFill>
                      <a:srgbClr val="C00000"/>
                    </a:solidFill>
                    <a:latin typeface="Arial"/>
                    <a:ea typeface="Arial"/>
                    <a:cs typeface="Arial"/>
                    <a:sym typeface="Arial"/>
                  </a:rPr>
                  <a:t>Pattern &amp; Cutting</a:t>
                </a:r>
                <a:endParaRPr dirty="0">
                  <a:solidFill>
                    <a:srgbClr val="C00000"/>
                  </a:solidFill>
                </a:endParaRPr>
              </a:p>
              <a:p>
                <a:pPr algn="l" indent="-57150" lvl="1" marL="57150" marR="0" rtl="0">
                  <a:lnSpc>
                    <a:spcPct val="90000"/>
                  </a:lnSpc>
                  <a:spcBef>
                    <a:spcPts val="245"/>
                  </a:spcBef>
                  <a:spcAft>
                    <a:spcPts val="0"/>
                  </a:spcAft>
                  <a:buClr>
                    <a:srgbClr val="000000"/>
                  </a:buClr>
                  <a:buSzPts val="700"/>
                  <a:buFont typeface="Arial"/>
                  <a:buChar char="•"/>
                </a:pPr>
                <a:r>
                  <a:rPr b="0" cap="none" dirty="0" i="0" lang="en-US" strike="noStrike" sz="700" u="none">
                    <a:solidFill>
                      <a:schemeClr val="tx1"/>
                    </a:solidFill>
                    <a:latin typeface="Arial"/>
                    <a:ea typeface="Arial"/>
                    <a:cs typeface="Arial"/>
                    <a:sym typeface="Arial"/>
                  </a:rPr>
                  <a:t>Creating patterns and cutting fabric according to product design</a:t>
                </a:r>
                <a:endParaRPr dirty="0">
                  <a:solidFill>
                    <a:schemeClr val="tx1"/>
                  </a:solidFill>
                </a:endParaRPr>
              </a:p>
            </p:txBody>
          </p:sp>
          <p:sp>
            <p:nvSpPr>
              <p:cNvPr id="655" name="Google Shape;655;p7"/>
              <p:cNvSpPr/>
              <p:nvPr/>
            </p:nvSpPr>
            <p:spPr>
              <a:xfrm rot="10800000">
                <a:off x="3939213" y="1372649"/>
                <a:ext cx="493740" cy="348146"/>
              </a:xfrm>
              <a:prstGeom prst="rightArrow">
                <a:avLst>
                  <a:gd fmla="val 60000" name="adj1"/>
                  <a:gd fmla="val 50000" name="adj2"/>
                </a:avLst>
              </a:prstGeom>
              <a:solidFill>
                <a:srgbClr val="C4D6B8"/>
              </a:solidFill>
              <a:ln>
                <a:noFill/>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56" name="Google Shape;656;p7"/>
              <p:cNvSpPr txBox="1"/>
              <p:nvPr/>
            </p:nvSpPr>
            <p:spPr>
              <a:xfrm>
                <a:off x="4043657" y="1442278"/>
                <a:ext cx="389296" cy="208888"/>
              </a:xfrm>
              <a:prstGeom prst="rect">
                <a:avLst/>
              </a:prstGeom>
              <a:noFill/>
              <a:ln>
                <a:noFill/>
              </a:ln>
            </p:spPr>
            <p:txBody>
              <a:bodyPr anchor="ctr" anchorCtr="0" bIns="0" lIns="0" rIns="0" spcFirstLastPara="1" tIns="0" wrap="square">
                <a:noAutofit/>
              </a:bodyPr>
              <a:lstStyle/>
              <a:p>
                <a:pPr algn="ctr" indent="0" lvl="0" marL="0" marR="0" rtl="0">
                  <a:lnSpc>
                    <a:spcPct val="90000"/>
                  </a:lnSpc>
                  <a:spcBef>
                    <a:spcPts val="0"/>
                  </a:spcBef>
                  <a:spcAft>
                    <a:spcPts val="0"/>
                  </a:spcAft>
                  <a:buClr>
                    <a:srgbClr val="000000"/>
                  </a:buClr>
                  <a:buSzPts val="700"/>
                  <a:buFont typeface="Arial"/>
                  <a:buNone/>
                </a:pPr>
                <a:endParaRPr b="0" cap="none" i="0" strike="noStrike" sz="700" u="none">
                  <a:solidFill>
                    <a:schemeClr val="lt1"/>
                  </a:solidFill>
                  <a:latin typeface="Arial"/>
                  <a:ea typeface="Arial"/>
                  <a:cs typeface="Arial"/>
                  <a:sym typeface="Arial"/>
                </a:endParaRPr>
              </a:p>
            </p:txBody>
          </p:sp>
          <p:sp>
            <p:nvSpPr>
              <p:cNvPr id="657" name="Google Shape;657;p7"/>
              <p:cNvSpPr/>
              <p:nvPr/>
            </p:nvSpPr>
            <p:spPr>
              <a:xfrm>
                <a:off x="2273476" y="1296631"/>
                <a:ext cx="1530461" cy="500182"/>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58" name="Google Shape;658;p7"/>
              <p:cNvSpPr txBox="1"/>
              <p:nvPr/>
            </p:nvSpPr>
            <p:spPr>
              <a:xfrm>
                <a:off x="2288126" y="1311281"/>
                <a:ext cx="1501161" cy="470882"/>
              </a:xfrm>
              <a:prstGeom prst="rect">
                <a:avLst/>
              </a:prstGeom>
              <a:noFill/>
              <a:ln>
                <a:noFill/>
              </a:ln>
            </p:spPr>
            <p:txBody>
              <a:bodyPr anchor="t" anchorCtr="0" bIns="26650" lIns="26650" rIns="26650" spcFirstLastPara="1" tIns="26650" wrap="square">
                <a:noAutofit/>
              </a:bodyPr>
              <a:lstStyle/>
              <a:p>
                <a:pPr algn="l" indent="0" lvl="0" marL="0" marR="0" rtl="0">
                  <a:lnSpc>
                    <a:spcPct val="90000"/>
                  </a:lnSpc>
                  <a:spcBef>
                    <a:spcPts val="0"/>
                  </a:spcBef>
                  <a:spcAft>
                    <a:spcPts val="0"/>
                  </a:spcAft>
                  <a:buClr>
                    <a:srgbClr val="000000"/>
                  </a:buClr>
                  <a:buSzPts val="700"/>
                  <a:buFont typeface="Arial"/>
                  <a:buNone/>
                </a:pPr>
                <a:r>
                  <a:rPr b="1" cap="none" dirty="0" i="0" lang="en-US" strike="noStrike" sz="700" u="none">
                    <a:solidFill>
                      <a:srgbClr val="C00000"/>
                    </a:solidFill>
                    <a:latin typeface="Arial"/>
                    <a:ea typeface="Arial"/>
                    <a:cs typeface="Arial"/>
                    <a:sym typeface="Arial"/>
                  </a:rPr>
                  <a:t>Value addition</a:t>
                </a:r>
                <a:endParaRPr dirty="0">
                  <a:solidFill>
                    <a:srgbClr val="C00000"/>
                  </a:solidFill>
                </a:endParaRPr>
              </a:p>
              <a:p>
                <a:pPr algn="l" indent="-57150" lvl="1" marL="57150" marR="0" rtl="0">
                  <a:lnSpc>
                    <a:spcPct val="90000"/>
                  </a:lnSpc>
                  <a:spcBef>
                    <a:spcPts val="245"/>
                  </a:spcBef>
                  <a:spcAft>
                    <a:spcPts val="0"/>
                  </a:spcAft>
                  <a:buClr>
                    <a:srgbClr val="000000"/>
                  </a:buClr>
                  <a:buSzPts val="700"/>
                  <a:buFont typeface="Arial"/>
                  <a:buChar char="•"/>
                </a:pPr>
                <a:r>
                  <a:rPr b="0" cap="none" dirty="0" i="0" lang="en-US" strike="noStrike" sz="700" u="none">
                    <a:solidFill>
                      <a:schemeClr val="tx1"/>
                    </a:solidFill>
                    <a:latin typeface="Arial"/>
                    <a:ea typeface="Arial"/>
                    <a:cs typeface="Arial"/>
                    <a:sym typeface="Arial"/>
                  </a:rPr>
                  <a:t>Embroidery, printing or decorating to enhance aesthetics</a:t>
                </a:r>
                <a:endParaRPr dirty="0">
                  <a:solidFill>
                    <a:schemeClr val="tx1"/>
                  </a:solidFill>
                </a:endParaRPr>
              </a:p>
            </p:txBody>
          </p:sp>
          <p:sp>
            <p:nvSpPr>
              <p:cNvPr id="659" name="Google Shape;659;p7"/>
              <p:cNvSpPr/>
              <p:nvPr/>
            </p:nvSpPr>
            <p:spPr>
              <a:xfrm rot="10800000">
                <a:off x="1666720" y="1372649"/>
                <a:ext cx="493740" cy="348146"/>
              </a:xfrm>
              <a:prstGeom prst="rightArrow">
                <a:avLst>
                  <a:gd fmla="val 60000" name="adj1"/>
                  <a:gd fmla="val 50000" name="adj2"/>
                </a:avLst>
              </a:prstGeom>
              <a:solidFill>
                <a:srgbClr val="C4D6B8"/>
              </a:solidFill>
              <a:ln>
                <a:noFill/>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60" name="Google Shape;660;p7"/>
              <p:cNvSpPr txBox="1"/>
              <p:nvPr/>
            </p:nvSpPr>
            <p:spPr>
              <a:xfrm>
                <a:off x="1771164" y="1442278"/>
                <a:ext cx="389296" cy="208888"/>
              </a:xfrm>
              <a:prstGeom prst="rect">
                <a:avLst/>
              </a:prstGeom>
              <a:noFill/>
              <a:ln>
                <a:noFill/>
              </a:ln>
            </p:spPr>
            <p:txBody>
              <a:bodyPr anchor="ctr" anchorCtr="0" bIns="0" lIns="0" rIns="0" spcFirstLastPara="1" tIns="0" wrap="square">
                <a:noAutofit/>
              </a:bodyPr>
              <a:lstStyle/>
              <a:p>
                <a:pPr algn="ctr" indent="0" lvl="0" marL="0" marR="0" rtl="0">
                  <a:lnSpc>
                    <a:spcPct val="90000"/>
                  </a:lnSpc>
                  <a:spcBef>
                    <a:spcPts val="0"/>
                  </a:spcBef>
                  <a:spcAft>
                    <a:spcPts val="0"/>
                  </a:spcAft>
                  <a:buClr>
                    <a:srgbClr val="000000"/>
                  </a:buClr>
                  <a:buSzPts val="700"/>
                  <a:buFont typeface="Arial"/>
                  <a:buNone/>
                </a:pPr>
                <a:endParaRPr b="0" cap="none" i="0" strike="noStrike" sz="700" u="none">
                  <a:solidFill>
                    <a:schemeClr val="lt1"/>
                  </a:solidFill>
                  <a:latin typeface="Arial"/>
                  <a:ea typeface="Arial"/>
                  <a:cs typeface="Arial"/>
                  <a:sym typeface="Arial"/>
                </a:endParaRPr>
              </a:p>
            </p:txBody>
          </p:sp>
          <p:sp>
            <p:nvSpPr>
              <p:cNvPr id="661" name="Google Shape;661;p7"/>
              <p:cNvSpPr/>
              <p:nvPr/>
            </p:nvSpPr>
            <p:spPr>
              <a:xfrm>
                <a:off x="982" y="1296631"/>
                <a:ext cx="1530461" cy="500182"/>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62" name="Google Shape;662;p7"/>
              <p:cNvSpPr txBox="1"/>
              <p:nvPr/>
            </p:nvSpPr>
            <p:spPr>
              <a:xfrm>
                <a:off x="15632" y="1311281"/>
                <a:ext cx="1501161" cy="583899"/>
              </a:xfrm>
              <a:prstGeom prst="rect">
                <a:avLst/>
              </a:prstGeom>
              <a:noFill/>
              <a:ln>
                <a:noFill/>
              </a:ln>
            </p:spPr>
            <p:txBody>
              <a:bodyPr anchor="t" anchorCtr="0" bIns="26650" lIns="26650" rIns="26650" spcFirstLastPara="1" tIns="26650" wrap="square">
                <a:noAutofit/>
              </a:bodyPr>
              <a:lstStyle/>
              <a:p>
                <a:pPr algn="l" indent="0" lvl="0" marL="0" marR="0" rtl="0">
                  <a:lnSpc>
                    <a:spcPct val="90000"/>
                  </a:lnSpc>
                  <a:spcBef>
                    <a:spcPts val="0"/>
                  </a:spcBef>
                  <a:spcAft>
                    <a:spcPts val="0"/>
                  </a:spcAft>
                  <a:buClr>
                    <a:srgbClr val="000000"/>
                  </a:buClr>
                  <a:buSzPts val="700"/>
                  <a:buFont typeface="Arial"/>
                  <a:buNone/>
                </a:pPr>
                <a:r>
                  <a:rPr b="1" cap="none" dirty="0" i="0" lang="en-US" strike="noStrike" sz="700" u="none">
                    <a:solidFill>
                      <a:srgbClr val="C00000"/>
                    </a:solidFill>
                    <a:latin typeface="Arial"/>
                    <a:ea typeface="Arial"/>
                    <a:cs typeface="Arial"/>
                    <a:sym typeface="Arial"/>
                  </a:rPr>
                  <a:t>Sewing</a:t>
                </a:r>
                <a:endParaRPr dirty="0">
                  <a:solidFill>
                    <a:srgbClr val="C00000"/>
                  </a:solidFill>
                </a:endParaRPr>
              </a:p>
              <a:p>
                <a:pPr algn="l" indent="-57150" lvl="1" marL="57150" marR="0" rtl="0">
                  <a:lnSpc>
                    <a:spcPct val="90000"/>
                  </a:lnSpc>
                  <a:spcBef>
                    <a:spcPts val="245"/>
                  </a:spcBef>
                  <a:spcAft>
                    <a:spcPts val="0"/>
                  </a:spcAft>
                  <a:buClr>
                    <a:srgbClr val="000000"/>
                  </a:buClr>
                  <a:buSzPts val="700"/>
                  <a:buFont typeface="Arial"/>
                  <a:buChar char="•"/>
                </a:pPr>
                <a:r>
                  <a:rPr b="0" cap="none" dirty="0" i="0" lang="en-US" strike="noStrike" sz="700" u="none">
                    <a:solidFill>
                      <a:schemeClr val="tx1"/>
                    </a:solidFill>
                    <a:latin typeface="Arial"/>
                    <a:ea typeface="Arial"/>
                    <a:cs typeface="Arial"/>
                    <a:sym typeface="Arial"/>
                  </a:rPr>
                  <a:t>Assembling using industrial sewing machines</a:t>
                </a:r>
                <a:endParaRPr dirty="0">
                  <a:solidFill>
                    <a:schemeClr val="tx1"/>
                  </a:solidFill>
                </a:endParaRPr>
              </a:p>
              <a:p>
                <a:pPr algn="l" indent="-57150" lvl="1" marL="57150" marR="0" rtl="0">
                  <a:lnSpc>
                    <a:spcPct val="90000"/>
                  </a:lnSpc>
                  <a:spcBef>
                    <a:spcPts val="105"/>
                  </a:spcBef>
                  <a:spcAft>
                    <a:spcPts val="0"/>
                  </a:spcAft>
                  <a:buClr>
                    <a:srgbClr val="000000"/>
                  </a:buClr>
                  <a:buSzPts val="700"/>
                  <a:buFont typeface="Arial"/>
                  <a:buChar char="•"/>
                </a:pPr>
                <a:r>
                  <a:rPr b="0" cap="none" dirty="0" i="0" lang="en-US" strike="noStrike" sz="700" u="none">
                    <a:solidFill>
                      <a:schemeClr val="tx1"/>
                    </a:solidFill>
                    <a:latin typeface="Arial"/>
                    <a:ea typeface="Arial"/>
                    <a:cs typeface="Arial"/>
                    <a:sym typeface="Arial"/>
                  </a:rPr>
                  <a:t>Stitching hems, attaching zippers, buttons, </a:t>
                </a:r>
                <a:r>
                  <a:rPr b="0" cap="none" dirty="0" err="1" i="0" lang="en-US" strike="noStrike" sz="700" u="none">
                    <a:solidFill>
                      <a:schemeClr val="tx1"/>
                    </a:solidFill>
                    <a:latin typeface="Arial"/>
                    <a:ea typeface="Arial"/>
                    <a:cs typeface="Arial"/>
                    <a:sym typeface="Arial"/>
                  </a:rPr>
                  <a:t>etc</a:t>
                </a:r>
                <a:endParaRPr b="0" cap="none" dirty="0" i="0" strike="noStrike" sz="700" u="none">
                  <a:solidFill>
                    <a:schemeClr val="tx1"/>
                  </a:solidFill>
                  <a:latin typeface="Arial"/>
                  <a:ea typeface="Arial"/>
                  <a:cs typeface="Arial"/>
                  <a:sym typeface="Arial"/>
                </a:endParaRPr>
              </a:p>
            </p:txBody>
          </p:sp>
          <p:sp>
            <p:nvSpPr>
              <p:cNvPr id="663" name="Google Shape;663;p7"/>
              <p:cNvSpPr/>
              <p:nvPr/>
            </p:nvSpPr>
            <p:spPr>
              <a:xfrm rot="5400000">
                <a:off x="519344" y="1982626"/>
                <a:ext cx="493736" cy="348146"/>
              </a:xfrm>
              <a:prstGeom prst="rightArrow">
                <a:avLst>
                  <a:gd fmla="val 60000" name="adj1"/>
                  <a:gd fmla="val 50000" name="adj2"/>
                </a:avLst>
              </a:prstGeom>
              <a:solidFill>
                <a:srgbClr val="C4D6B8"/>
              </a:solidFill>
              <a:ln>
                <a:noFill/>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64" name="Google Shape;664;p7"/>
              <p:cNvSpPr txBox="1"/>
              <p:nvPr/>
            </p:nvSpPr>
            <p:spPr>
              <a:xfrm>
                <a:off x="661768" y="1909831"/>
                <a:ext cx="208888" cy="389292"/>
              </a:xfrm>
              <a:prstGeom prst="rect">
                <a:avLst/>
              </a:prstGeom>
              <a:noFill/>
              <a:ln>
                <a:noFill/>
              </a:ln>
            </p:spPr>
            <p:txBody>
              <a:bodyPr anchor="ctr" anchorCtr="0" bIns="0" lIns="0" rIns="0" spcFirstLastPara="1" tIns="0" wrap="square">
                <a:noAutofit/>
              </a:bodyPr>
              <a:lstStyle/>
              <a:p>
                <a:pPr algn="ctr" indent="0" lvl="0" marL="0" marR="0" rtl="0">
                  <a:lnSpc>
                    <a:spcPct val="90000"/>
                  </a:lnSpc>
                  <a:spcBef>
                    <a:spcPts val="0"/>
                  </a:spcBef>
                  <a:spcAft>
                    <a:spcPts val="0"/>
                  </a:spcAft>
                  <a:buClr>
                    <a:srgbClr val="000000"/>
                  </a:buClr>
                  <a:buSzPts val="700"/>
                  <a:buFont typeface="Arial"/>
                  <a:buNone/>
                </a:pPr>
                <a:endParaRPr b="0" cap="none" i="0" strike="noStrike" sz="700" u="none">
                  <a:solidFill>
                    <a:schemeClr val="lt1"/>
                  </a:solidFill>
                  <a:latin typeface="Arial"/>
                  <a:ea typeface="Arial"/>
                  <a:cs typeface="Arial"/>
                  <a:sym typeface="Arial"/>
                </a:endParaRPr>
              </a:p>
            </p:txBody>
          </p:sp>
          <p:sp>
            <p:nvSpPr>
              <p:cNvPr id="665" name="Google Shape;665;p7"/>
              <p:cNvSpPr/>
              <p:nvPr/>
            </p:nvSpPr>
            <p:spPr>
              <a:xfrm>
                <a:off x="982" y="2538846"/>
                <a:ext cx="1530461" cy="500182"/>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66" name="Google Shape;666;p7"/>
              <p:cNvSpPr txBox="1"/>
              <p:nvPr/>
            </p:nvSpPr>
            <p:spPr>
              <a:xfrm>
                <a:off x="15632" y="2553496"/>
                <a:ext cx="1501161" cy="470882"/>
              </a:xfrm>
              <a:prstGeom prst="rect">
                <a:avLst/>
              </a:prstGeom>
              <a:noFill/>
              <a:ln>
                <a:noFill/>
              </a:ln>
            </p:spPr>
            <p:txBody>
              <a:bodyPr anchor="ctr" anchorCtr="0" bIns="26650" lIns="26650" rIns="26650" spcFirstLastPara="1" tIns="26650" wrap="square">
                <a:noAutofit/>
              </a:bodyPr>
              <a:lstStyle/>
              <a:p>
                <a:pPr algn="ctr" indent="0" lvl="0" marL="0" marR="0" rtl="0">
                  <a:lnSpc>
                    <a:spcPct val="90000"/>
                  </a:lnSpc>
                  <a:spcBef>
                    <a:spcPts val="0"/>
                  </a:spcBef>
                  <a:spcAft>
                    <a:spcPts val="0"/>
                  </a:spcAft>
                  <a:buClr>
                    <a:srgbClr val="000000"/>
                  </a:buClr>
                  <a:buSzPts val="700"/>
                  <a:buFont typeface="Arial"/>
                  <a:buNone/>
                </a:pPr>
                <a:r>
                  <a:rPr b="1" cap="none" i="0" lang="en-US" strike="noStrike" sz="700" u="none">
                    <a:solidFill>
                      <a:srgbClr val="C00000"/>
                    </a:solidFill>
                    <a:latin typeface="Arial"/>
                    <a:ea typeface="Arial"/>
                    <a:cs typeface="Arial"/>
                    <a:sym typeface="Arial"/>
                  </a:rPr>
                  <a:t>Finished product</a:t>
                </a:r>
                <a:endParaRPr/>
              </a:p>
            </p:txBody>
          </p:sp>
          <p:sp>
            <p:nvSpPr>
              <p:cNvPr id="667" name="Google Shape;667;p7"/>
              <p:cNvSpPr/>
              <p:nvPr/>
            </p:nvSpPr>
            <p:spPr>
              <a:xfrm>
                <a:off x="1644459" y="2614864"/>
                <a:ext cx="493740" cy="348146"/>
              </a:xfrm>
              <a:prstGeom prst="rightArrow">
                <a:avLst>
                  <a:gd fmla="val 60000" name="adj1"/>
                  <a:gd fmla="val 50000" name="adj2"/>
                </a:avLst>
              </a:prstGeom>
              <a:solidFill>
                <a:srgbClr val="C4D6B8"/>
              </a:solidFill>
              <a:ln>
                <a:noFill/>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68" name="Google Shape;668;p7"/>
              <p:cNvSpPr txBox="1"/>
              <p:nvPr/>
            </p:nvSpPr>
            <p:spPr>
              <a:xfrm>
                <a:off x="1644459" y="2684493"/>
                <a:ext cx="389296" cy="208888"/>
              </a:xfrm>
              <a:prstGeom prst="rect">
                <a:avLst/>
              </a:prstGeom>
              <a:noFill/>
              <a:ln>
                <a:noFill/>
              </a:ln>
            </p:spPr>
            <p:txBody>
              <a:bodyPr anchor="ctr" anchorCtr="0" bIns="0" lIns="0" rIns="0" spcFirstLastPara="1" tIns="0" wrap="square">
                <a:noAutofit/>
              </a:bodyPr>
              <a:lstStyle/>
              <a:p>
                <a:pPr algn="ctr" indent="0" lvl="0" marL="0" marR="0" rtl="0">
                  <a:lnSpc>
                    <a:spcPct val="90000"/>
                  </a:lnSpc>
                  <a:spcBef>
                    <a:spcPts val="0"/>
                  </a:spcBef>
                  <a:spcAft>
                    <a:spcPts val="0"/>
                  </a:spcAft>
                  <a:buClr>
                    <a:srgbClr val="000000"/>
                  </a:buClr>
                  <a:buSzPts val="700"/>
                  <a:buFont typeface="Arial"/>
                  <a:buNone/>
                </a:pPr>
                <a:endParaRPr b="0" cap="none" i="0" strike="noStrike" sz="700" u="none">
                  <a:solidFill>
                    <a:schemeClr val="lt1"/>
                  </a:solidFill>
                  <a:latin typeface="Arial"/>
                  <a:ea typeface="Arial"/>
                  <a:cs typeface="Arial"/>
                  <a:sym typeface="Arial"/>
                </a:endParaRPr>
              </a:p>
            </p:txBody>
          </p:sp>
          <p:sp>
            <p:nvSpPr>
              <p:cNvPr id="669" name="Google Shape;669;p7"/>
              <p:cNvSpPr/>
              <p:nvPr/>
            </p:nvSpPr>
            <p:spPr>
              <a:xfrm>
                <a:off x="2273476" y="2538846"/>
                <a:ext cx="1530461" cy="500182"/>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70" name="Google Shape;670;p7"/>
              <p:cNvSpPr txBox="1"/>
              <p:nvPr/>
            </p:nvSpPr>
            <p:spPr>
              <a:xfrm>
                <a:off x="2288126" y="2553496"/>
                <a:ext cx="1501161" cy="470882"/>
              </a:xfrm>
              <a:prstGeom prst="rect">
                <a:avLst/>
              </a:prstGeom>
              <a:noFill/>
              <a:ln>
                <a:noFill/>
              </a:ln>
            </p:spPr>
            <p:txBody>
              <a:bodyPr anchor="ctr" anchorCtr="0" bIns="26650" lIns="26650" rIns="26650" spcFirstLastPara="1" tIns="26650" wrap="square">
                <a:noAutofit/>
              </a:bodyPr>
              <a:lstStyle/>
              <a:p>
                <a:pPr algn="ctr" indent="0" lvl="0" marL="0" marR="0" rtl="0">
                  <a:lnSpc>
                    <a:spcPct val="90000"/>
                  </a:lnSpc>
                  <a:spcBef>
                    <a:spcPts val="0"/>
                  </a:spcBef>
                  <a:spcAft>
                    <a:spcPts val="0"/>
                  </a:spcAft>
                  <a:buClr>
                    <a:srgbClr val="000000"/>
                  </a:buClr>
                  <a:buSzPts val="700"/>
                  <a:buFont typeface="Arial"/>
                  <a:buNone/>
                </a:pPr>
                <a:r>
                  <a:rPr b="1" cap="none" i="0" lang="en-US" strike="noStrike" sz="700" u="none">
                    <a:solidFill>
                      <a:srgbClr val="C00000"/>
                    </a:solidFill>
                    <a:latin typeface="Arial"/>
                    <a:ea typeface="Arial"/>
                    <a:cs typeface="Arial"/>
                    <a:sym typeface="Arial"/>
                  </a:rPr>
                  <a:t>Checking &amp; Rework</a:t>
                </a:r>
                <a:endParaRPr/>
              </a:p>
            </p:txBody>
          </p:sp>
          <p:sp>
            <p:nvSpPr>
              <p:cNvPr id="671" name="Google Shape;671;p7"/>
              <p:cNvSpPr/>
              <p:nvPr/>
            </p:nvSpPr>
            <p:spPr>
              <a:xfrm>
                <a:off x="3916952" y="2614864"/>
                <a:ext cx="493740" cy="348146"/>
              </a:xfrm>
              <a:prstGeom prst="rightArrow">
                <a:avLst>
                  <a:gd fmla="val 60000" name="adj1"/>
                  <a:gd fmla="val 50000" name="adj2"/>
                </a:avLst>
              </a:prstGeom>
              <a:solidFill>
                <a:srgbClr val="C4D6B8"/>
              </a:solidFill>
              <a:ln>
                <a:noFill/>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72" name="Google Shape;672;p7"/>
              <p:cNvSpPr txBox="1"/>
              <p:nvPr/>
            </p:nvSpPr>
            <p:spPr>
              <a:xfrm>
                <a:off x="3916952" y="2684493"/>
                <a:ext cx="389296" cy="208888"/>
              </a:xfrm>
              <a:prstGeom prst="rect">
                <a:avLst/>
              </a:prstGeom>
              <a:noFill/>
              <a:ln>
                <a:noFill/>
              </a:ln>
            </p:spPr>
            <p:txBody>
              <a:bodyPr anchor="ctr" anchorCtr="0" bIns="0" lIns="0" rIns="0" spcFirstLastPara="1" tIns="0" wrap="square">
                <a:noAutofit/>
              </a:bodyPr>
              <a:lstStyle/>
              <a:p>
                <a:pPr algn="ctr" indent="0" lvl="0" marL="0" marR="0" rtl="0">
                  <a:lnSpc>
                    <a:spcPct val="90000"/>
                  </a:lnSpc>
                  <a:spcBef>
                    <a:spcPts val="0"/>
                  </a:spcBef>
                  <a:spcAft>
                    <a:spcPts val="0"/>
                  </a:spcAft>
                  <a:buClr>
                    <a:srgbClr val="000000"/>
                  </a:buClr>
                  <a:buSzPts val="700"/>
                  <a:buFont typeface="Arial"/>
                  <a:buNone/>
                </a:pPr>
                <a:endParaRPr b="0" cap="none" i="0" strike="noStrike" sz="700" u="none">
                  <a:solidFill>
                    <a:schemeClr val="lt1"/>
                  </a:solidFill>
                  <a:latin typeface="Arial"/>
                  <a:ea typeface="Arial"/>
                  <a:cs typeface="Arial"/>
                  <a:sym typeface="Arial"/>
                </a:endParaRPr>
              </a:p>
            </p:txBody>
          </p:sp>
          <p:sp>
            <p:nvSpPr>
              <p:cNvPr id="673" name="Google Shape;673;p7"/>
              <p:cNvSpPr/>
              <p:nvPr/>
            </p:nvSpPr>
            <p:spPr>
              <a:xfrm>
                <a:off x="4545969" y="2538846"/>
                <a:ext cx="1530461" cy="500182"/>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74" name="Google Shape;674;p7"/>
              <p:cNvSpPr txBox="1"/>
              <p:nvPr/>
            </p:nvSpPr>
            <p:spPr>
              <a:xfrm>
                <a:off x="4560619" y="2553496"/>
                <a:ext cx="1501161" cy="470882"/>
              </a:xfrm>
              <a:prstGeom prst="rect">
                <a:avLst/>
              </a:prstGeom>
              <a:noFill/>
              <a:ln>
                <a:noFill/>
              </a:ln>
            </p:spPr>
            <p:txBody>
              <a:bodyPr anchor="t" anchorCtr="0" bIns="26650" lIns="26650" rIns="26650" spcFirstLastPara="1" tIns="26650" wrap="square">
                <a:noAutofit/>
              </a:bodyPr>
              <a:lstStyle/>
              <a:p>
                <a:pPr algn="l" indent="0" lvl="0" marL="0" marR="0" rtl="0">
                  <a:lnSpc>
                    <a:spcPct val="90000"/>
                  </a:lnSpc>
                  <a:spcBef>
                    <a:spcPts val="0"/>
                  </a:spcBef>
                  <a:spcAft>
                    <a:spcPts val="0"/>
                  </a:spcAft>
                  <a:buClr>
                    <a:srgbClr val="000000"/>
                  </a:buClr>
                  <a:buSzPts val="700"/>
                  <a:buFont typeface="Arial"/>
                  <a:buNone/>
                </a:pPr>
                <a:r>
                  <a:rPr b="1" cap="none" dirty="0" i="0" lang="en-US" strike="noStrike" sz="700" u="none">
                    <a:solidFill>
                      <a:srgbClr val="C00000"/>
                    </a:solidFill>
                    <a:latin typeface="Arial"/>
                    <a:ea typeface="Arial"/>
                    <a:cs typeface="Arial"/>
                    <a:sym typeface="Arial"/>
                  </a:rPr>
                  <a:t>Ironing &amp; packing</a:t>
                </a:r>
                <a:endParaRPr dirty="0">
                  <a:solidFill>
                    <a:srgbClr val="C00000"/>
                  </a:solidFill>
                </a:endParaRPr>
              </a:p>
              <a:p>
                <a:pPr algn="l" indent="-57150" lvl="1" marL="57150" marR="0" rtl="0">
                  <a:lnSpc>
                    <a:spcPct val="90000"/>
                  </a:lnSpc>
                  <a:spcBef>
                    <a:spcPts val="245"/>
                  </a:spcBef>
                  <a:spcAft>
                    <a:spcPts val="0"/>
                  </a:spcAft>
                  <a:buClr>
                    <a:srgbClr val="000000"/>
                  </a:buClr>
                  <a:buSzPts val="700"/>
                  <a:buFont typeface="Arial"/>
                  <a:buChar char="•"/>
                </a:pPr>
                <a:r>
                  <a:rPr b="0" cap="none" dirty="0" i="0" lang="en-US" strike="noStrike" sz="700" u="none">
                    <a:solidFill>
                      <a:schemeClr val="tx1"/>
                    </a:solidFill>
                    <a:latin typeface="Arial"/>
                    <a:ea typeface="Arial"/>
                    <a:cs typeface="Arial"/>
                    <a:sym typeface="Arial"/>
                  </a:rPr>
                  <a:t>Ironing the product</a:t>
                </a:r>
                <a:endParaRPr dirty="0">
                  <a:solidFill>
                    <a:schemeClr val="tx1"/>
                  </a:solidFill>
                </a:endParaRPr>
              </a:p>
              <a:p>
                <a:pPr algn="l" indent="-57150" lvl="1" marL="57150" marR="0" rtl="0">
                  <a:lnSpc>
                    <a:spcPct val="90000"/>
                  </a:lnSpc>
                  <a:spcBef>
                    <a:spcPts val="105"/>
                  </a:spcBef>
                  <a:spcAft>
                    <a:spcPts val="0"/>
                  </a:spcAft>
                  <a:buClr>
                    <a:srgbClr val="000000"/>
                  </a:buClr>
                  <a:buSzPts val="700"/>
                  <a:buFont typeface="Arial"/>
                  <a:buChar char="•"/>
                </a:pPr>
                <a:r>
                  <a:rPr b="0" cap="none" dirty="0" i="0" lang="en-US" strike="noStrike" sz="700" u="none">
                    <a:solidFill>
                      <a:schemeClr val="tx1"/>
                    </a:solidFill>
                    <a:latin typeface="Arial"/>
                    <a:ea typeface="Arial"/>
                    <a:cs typeface="Arial"/>
                    <a:sym typeface="Arial"/>
                  </a:rPr>
                  <a:t>Labelling and packaging the product</a:t>
                </a:r>
                <a:endParaRPr dirty="0">
                  <a:solidFill>
                    <a:schemeClr val="tx1"/>
                  </a:solidFill>
                </a:endParaRPr>
              </a:p>
            </p:txBody>
          </p:sp>
          <p:sp>
            <p:nvSpPr>
              <p:cNvPr id="675" name="Google Shape;675;p7"/>
              <p:cNvSpPr/>
              <p:nvPr/>
            </p:nvSpPr>
            <p:spPr>
              <a:xfrm>
                <a:off x="6189446" y="2614864"/>
                <a:ext cx="493740" cy="348146"/>
              </a:xfrm>
              <a:prstGeom prst="rightArrow">
                <a:avLst>
                  <a:gd fmla="val 60000" name="adj1"/>
                  <a:gd fmla="val 50000" name="adj2"/>
                </a:avLst>
              </a:prstGeom>
              <a:solidFill>
                <a:srgbClr val="C4D6B8"/>
              </a:solidFill>
              <a:ln>
                <a:noFill/>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76" name="Google Shape;676;p7"/>
              <p:cNvSpPr txBox="1"/>
              <p:nvPr/>
            </p:nvSpPr>
            <p:spPr>
              <a:xfrm>
                <a:off x="6189446" y="2684493"/>
                <a:ext cx="389296" cy="208888"/>
              </a:xfrm>
              <a:prstGeom prst="rect">
                <a:avLst/>
              </a:prstGeom>
              <a:noFill/>
              <a:ln>
                <a:noFill/>
              </a:ln>
            </p:spPr>
            <p:txBody>
              <a:bodyPr anchor="ctr" anchorCtr="0" bIns="0" lIns="0" rIns="0" spcFirstLastPara="1" tIns="0" wrap="square">
                <a:noAutofit/>
              </a:bodyPr>
              <a:lstStyle/>
              <a:p>
                <a:pPr algn="ctr" indent="0" lvl="0" marL="0" marR="0" rtl="0">
                  <a:lnSpc>
                    <a:spcPct val="90000"/>
                  </a:lnSpc>
                  <a:spcBef>
                    <a:spcPts val="0"/>
                  </a:spcBef>
                  <a:spcAft>
                    <a:spcPts val="0"/>
                  </a:spcAft>
                  <a:buClr>
                    <a:srgbClr val="000000"/>
                  </a:buClr>
                  <a:buSzPts val="700"/>
                  <a:buFont typeface="Arial"/>
                  <a:buNone/>
                </a:pPr>
                <a:endParaRPr b="0" cap="none" i="0" strike="noStrike" sz="700" u="none">
                  <a:solidFill>
                    <a:schemeClr val="lt1"/>
                  </a:solidFill>
                  <a:latin typeface="Arial"/>
                  <a:ea typeface="Arial"/>
                  <a:cs typeface="Arial"/>
                  <a:sym typeface="Arial"/>
                </a:endParaRPr>
              </a:p>
            </p:txBody>
          </p:sp>
          <p:sp>
            <p:nvSpPr>
              <p:cNvPr id="677" name="Google Shape;677;p7"/>
              <p:cNvSpPr/>
              <p:nvPr/>
            </p:nvSpPr>
            <p:spPr>
              <a:xfrm>
                <a:off x="6818463" y="2538846"/>
                <a:ext cx="1530461" cy="500182"/>
              </a:xfrm>
              <a:prstGeom prst="roundRect">
                <a:avLst>
                  <a:gd fmla="val 10000" name="adj"/>
                </a:avLst>
              </a:prstGeom>
              <a:solidFill>
                <a:schemeClr val="lt1"/>
              </a:solidFill>
              <a:ln cap="flat" cmpd="sng" w="25400">
                <a:solidFill>
                  <a:srgbClr val="7DA761"/>
                </a:solidFill>
                <a:prstDash val="solid"/>
                <a:round/>
                <a:headEnd len="sm" type="none" w="sm"/>
                <a:tailEnd len="sm" type="none" w="sm"/>
              </a:ln>
            </p:spPr>
            <p:txBody>
              <a:bodyPr anchor="ctr" anchorCtr="0" bIns="91425" lIns="91425" rIns="91425" spcFirstLastPara="1" tIns="91425" wrap="square">
                <a:noAutofit/>
              </a:bodyPr>
              <a:lstStyle/>
              <a:p>
                <a:pPr algn="l" indent="0" lvl="0" marL="0" rtl="0">
                  <a:spcBef>
                    <a:spcPts val="0"/>
                  </a:spcBef>
                  <a:spcAft>
                    <a:spcPts val="0"/>
                  </a:spcAft>
                  <a:buNone/>
                </a:pPr>
                <a:endParaRPr/>
              </a:p>
            </p:txBody>
          </p:sp>
          <p:sp>
            <p:nvSpPr>
              <p:cNvPr id="678" name="Google Shape;678;p7"/>
              <p:cNvSpPr txBox="1"/>
              <p:nvPr/>
            </p:nvSpPr>
            <p:spPr>
              <a:xfrm>
                <a:off x="6833113" y="2553496"/>
                <a:ext cx="1501161" cy="470882"/>
              </a:xfrm>
              <a:prstGeom prst="rect">
                <a:avLst/>
              </a:prstGeom>
              <a:noFill/>
              <a:ln>
                <a:noFill/>
              </a:ln>
            </p:spPr>
            <p:txBody>
              <a:bodyPr anchor="t" anchorCtr="0" bIns="26650" lIns="26650" rIns="26650" spcFirstLastPara="1" tIns="26650" wrap="square">
                <a:noAutofit/>
              </a:bodyPr>
              <a:lstStyle/>
              <a:p>
                <a:pPr algn="l" indent="0" lvl="0" marL="0" marR="0" rtl="0">
                  <a:lnSpc>
                    <a:spcPct val="90000"/>
                  </a:lnSpc>
                  <a:spcBef>
                    <a:spcPts val="0"/>
                  </a:spcBef>
                  <a:spcAft>
                    <a:spcPts val="0"/>
                  </a:spcAft>
                  <a:buClr>
                    <a:srgbClr val="000000"/>
                  </a:buClr>
                  <a:buSzPts val="700"/>
                  <a:buFont typeface="Arial"/>
                  <a:buNone/>
                </a:pPr>
                <a:r>
                  <a:rPr b="1" cap="none" dirty="0" i="0" lang="en-US" strike="noStrike" sz="700" u="none">
                    <a:solidFill>
                      <a:srgbClr val="C00000"/>
                    </a:solidFill>
                    <a:latin typeface="Arial"/>
                    <a:ea typeface="Arial"/>
                    <a:cs typeface="Arial"/>
                    <a:sym typeface="Arial"/>
                  </a:rPr>
                  <a:t>Dispatch and delivery</a:t>
                </a:r>
                <a:endParaRPr dirty="0">
                  <a:solidFill>
                    <a:srgbClr val="C00000"/>
                  </a:solidFill>
                </a:endParaRPr>
              </a:p>
              <a:p>
                <a:pPr algn="l" indent="-57150" lvl="1" marL="57150" marR="0" rtl="0">
                  <a:lnSpc>
                    <a:spcPct val="90000"/>
                  </a:lnSpc>
                  <a:spcBef>
                    <a:spcPts val="245"/>
                  </a:spcBef>
                  <a:spcAft>
                    <a:spcPts val="0"/>
                  </a:spcAft>
                  <a:buClr>
                    <a:srgbClr val="000000"/>
                  </a:buClr>
                  <a:buSzPts val="700"/>
                  <a:buFont typeface="Arial"/>
                  <a:buChar char="•"/>
                </a:pPr>
                <a:r>
                  <a:rPr b="0" cap="none" dirty="0" i="0" lang="en-US" strike="noStrike" sz="700" u="none">
                    <a:solidFill>
                      <a:schemeClr val="tx1"/>
                    </a:solidFill>
                    <a:latin typeface="Arial"/>
                    <a:ea typeface="Arial"/>
                    <a:cs typeface="Arial"/>
                    <a:sym typeface="Arial"/>
                  </a:rPr>
                  <a:t>Distribution to stores/export</a:t>
                </a:r>
                <a:endParaRPr dirty="0">
                  <a:solidFill>
                    <a:schemeClr val="tx1"/>
                  </a:solidFill>
                </a:endParaRPr>
              </a:p>
            </p:txBody>
          </p:sp>
        </p:grpSp>
        <p:pic>
          <p:nvPicPr>
            <p:cNvPr id="679" name="Google Shape;679;p7"/>
            <p:cNvPicPr preferRelativeResize="0"/>
            <p:nvPr/>
          </p:nvPicPr>
          <p:blipFill rotWithShape="1">
            <a:blip r:embed="rId3">
              <a:alphaModFix/>
            </a:blip>
            <a:srcRect b="140"/>
            <a:stretch/>
          </p:blipFill>
          <p:spPr>
            <a:xfrm>
              <a:off x="386594" y="790839"/>
              <a:ext cx="1080000" cy="723554"/>
            </a:xfrm>
            <a:prstGeom prst="ellipse">
              <a:avLst/>
            </a:prstGeom>
            <a:noFill/>
            <a:ln>
              <a:noFill/>
            </a:ln>
          </p:spPr>
        </p:pic>
        <p:pic>
          <p:nvPicPr>
            <p:cNvPr id="680" name="Google Shape;680;p7"/>
            <p:cNvPicPr preferRelativeResize="0"/>
            <p:nvPr/>
          </p:nvPicPr>
          <p:blipFill rotWithShape="1">
            <a:blip r:embed="rId4">
              <a:alphaModFix/>
            </a:blip>
            <a:srcRect/>
            <a:stretch/>
          </p:blipFill>
          <p:spPr>
            <a:xfrm>
              <a:off x="2859008" y="790839"/>
              <a:ext cx="786150" cy="786150"/>
            </a:xfrm>
            <a:prstGeom prst="ellipse">
              <a:avLst/>
            </a:prstGeom>
            <a:noFill/>
            <a:ln>
              <a:noFill/>
            </a:ln>
          </p:spPr>
        </p:pic>
        <p:pic>
          <p:nvPicPr>
            <p:cNvPr id="681" name="Google Shape;681;p7"/>
            <p:cNvPicPr preferRelativeResize="0"/>
            <p:nvPr/>
          </p:nvPicPr>
          <p:blipFill rotWithShape="1">
            <a:blip r:embed="rId5">
              <a:alphaModFix/>
            </a:blip>
            <a:srcRect/>
            <a:stretch/>
          </p:blipFill>
          <p:spPr>
            <a:xfrm>
              <a:off x="5156125" y="790839"/>
              <a:ext cx="786150" cy="786150"/>
            </a:xfrm>
            <a:prstGeom prst="ellipse">
              <a:avLst/>
            </a:prstGeom>
            <a:noFill/>
            <a:ln>
              <a:noFill/>
            </a:ln>
          </p:spPr>
        </p:pic>
        <p:pic>
          <p:nvPicPr>
            <p:cNvPr id="682" name="Google Shape;682;p7"/>
            <p:cNvPicPr preferRelativeResize="0"/>
            <p:nvPr/>
          </p:nvPicPr>
          <p:blipFill rotWithShape="1">
            <a:blip r:embed="rId6">
              <a:alphaModFix/>
            </a:blip>
            <a:srcRect/>
            <a:stretch/>
          </p:blipFill>
          <p:spPr>
            <a:xfrm>
              <a:off x="7473952" y="839515"/>
              <a:ext cx="786151" cy="786151"/>
            </a:xfrm>
            <a:prstGeom prst="ellipse">
              <a:avLst/>
            </a:prstGeom>
            <a:noFill/>
            <a:ln>
              <a:noFill/>
            </a:ln>
          </p:spPr>
        </p:pic>
        <p:pic>
          <p:nvPicPr>
            <p:cNvPr id="683" name="Google Shape;683;p7"/>
            <p:cNvPicPr preferRelativeResize="0"/>
            <p:nvPr/>
          </p:nvPicPr>
          <p:blipFill rotWithShape="1">
            <a:blip r:embed="rId7">
              <a:alphaModFix/>
            </a:blip>
            <a:srcRect/>
            <a:stretch/>
          </p:blipFill>
          <p:spPr>
            <a:xfrm>
              <a:off x="8011036" y="2128550"/>
              <a:ext cx="720000" cy="720000"/>
            </a:xfrm>
            <a:prstGeom prst="ellipse">
              <a:avLst/>
            </a:prstGeom>
            <a:noFill/>
            <a:ln>
              <a:noFill/>
            </a:ln>
          </p:spPr>
        </p:pic>
        <p:pic>
          <p:nvPicPr>
            <p:cNvPr id="684" name="Google Shape;684;p7"/>
            <p:cNvPicPr preferRelativeResize="0"/>
            <p:nvPr/>
          </p:nvPicPr>
          <p:blipFill rotWithShape="1">
            <a:blip r:embed="rId8">
              <a:alphaModFix/>
            </a:blip>
            <a:srcRect/>
            <a:stretch/>
          </p:blipFill>
          <p:spPr>
            <a:xfrm>
              <a:off x="5051881" y="2109547"/>
              <a:ext cx="786150" cy="786150"/>
            </a:xfrm>
            <a:prstGeom prst="ellipse">
              <a:avLst/>
            </a:prstGeom>
            <a:noFill/>
            <a:ln>
              <a:noFill/>
            </a:ln>
          </p:spPr>
        </p:pic>
        <p:pic>
          <p:nvPicPr>
            <p:cNvPr id="685" name="Google Shape;685;p7"/>
            <p:cNvPicPr preferRelativeResize="0"/>
            <p:nvPr/>
          </p:nvPicPr>
          <p:blipFill rotWithShape="1">
            <a:blip r:embed="rId9">
              <a:alphaModFix/>
            </a:blip>
            <a:srcRect/>
            <a:stretch/>
          </p:blipFill>
          <p:spPr>
            <a:xfrm>
              <a:off x="2919399" y="2127810"/>
              <a:ext cx="742950" cy="742950"/>
            </a:xfrm>
            <a:prstGeom prst="ellipse">
              <a:avLst/>
            </a:prstGeom>
            <a:noFill/>
            <a:ln>
              <a:noFill/>
            </a:ln>
          </p:spPr>
        </p:pic>
        <p:pic>
          <p:nvPicPr>
            <p:cNvPr id="686" name="Google Shape;686;p7"/>
            <p:cNvPicPr preferRelativeResize="0"/>
            <p:nvPr/>
          </p:nvPicPr>
          <p:blipFill rotWithShape="1">
            <a:blip r:embed="rId10">
              <a:alphaModFix/>
            </a:blip>
            <a:srcRect/>
            <a:stretch/>
          </p:blipFill>
          <p:spPr>
            <a:xfrm>
              <a:off x="555119" y="2095135"/>
              <a:ext cx="742951" cy="742951"/>
            </a:xfrm>
            <a:prstGeom prst="ellipse">
              <a:avLst/>
            </a:prstGeom>
            <a:noFill/>
            <a:ln>
              <a:noFill/>
            </a:ln>
          </p:spPr>
        </p:pic>
        <p:pic>
          <p:nvPicPr>
            <p:cNvPr id="687" name="Google Shape;687;p7"/>
            <p:cNvPicPr preferRelativeResize="0"/>
            <p:nvPr/>
          </p:nvPicPr>
          <p:blipFill rotWithShape="1">
            <a:blip r:embed="rId11">
              <a:alphaModFix/>
            </a:blip>
            <a:srcRect/>
            <a:stretch/>
          </p:blipFill>
          <p:spPr>
            <a:xfrm>
              <a:off x="-154242" y="3439486"/>
              <a:ext cx="723555" cy="723554"/>
            </a:xfrm>
            <a:prstGeom prst="ellipse">
              <a:avLst/>
            </a:prstGeom>
            <a:noFill/>
            <a:ln>
              <a:noFill/>
            </a:ln>
          </p:spPr>
        </p:pic>
        <p:pic>
          <p:nvPicPr>
            <p:cNvPr id="688" name="Google Shape;688;p7"/>
            <p:cNvPicPr preferRelativeResize="0"/>
            <p:nvPr/>
          </p:nvPicPr>
          <p:blipFill rotWithShape="1">
            <a:blip r:embed="rId12">
              <a:alphaModFix/>
            </a:blip>
            <a:srcRect/>
            <a:stretch/>
          </p:blipFill>
          <p:spPr>
            <a:xfrm>
              <a:off x="2904500" y="3350845"/>
              <a:ext cx="742950" cy="742950"/>
            </a:xfrm>
            <a:prstGeom prst="ellipse">
              <a:avLst/>
            </a:prstGeom>
            <a:noFill/>
            <a:ln>
              <a:noFill/>
            </a:ln>
          </p:spPr>
        </p:pic>
        <p:pic>
          <p:nvPicPr>
            <p:cNvPr id="689" name="Google Shape;689;p7"/>
            <p:cNvPicPr preferRelativeResize="0"/>
            <p:nvPr/>
          </p:nvPicPr>
          <p:blipFill rotWithShape="1">
            <a:blip r:embed="rId13">
              <a:alphaModFix/>
            </a:blip>
            <a:srcRect/>
            <a:stretch/>
          </p:blipFill>
          <p:spPr>
            <a:xfrm>
              <a:off x="5094830" y="3415264"/>
              <a:ext cx="742951" cy="742951"/>
            </a:xfrm>
            <a:prstGeom prst="ellipse">
              <a:avLst/>
            </a:prstGeom>
            <a:noFill/>
            <a:ln>
              <a:noFill/>
            </a:ln>
          </p:spPr>
        </p:pic>
        <p:pic>
          <p:nvPicPr>
            <p:cNvPr id="690" name="Google Shape;690;p7"/>
            <p:cNvPicPr preferRelativeResize="0"/>
            <p:nvPr/>
          </p:nvPicPr>
          <p:blipFill rotWithShape="1">
            <a:blip r:embed="rId14">
              <a:alphaModFix/>
            </a:blip>
            <a:srcRect/>
            <a:stretch/>
          </p:blipFill>
          <p:spPr>
            <a:xfrm>
              <a:off x="7405275" y="3350845"/>
              <a:ext cx="720000" cy="720000"/>
            </a:xfrm>
            <a:prstGeom prst="ellipse">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8"/>
          <p:cNvSpPr txBox="1">
            <a:spLocks noGrp="1"/>
          </p:cNvSpPr>
          <p:nvPr>
            <p:ph type="title"/>
          </p:nvPr>
        </p:nvSpPr>
        <p:spPr>
          <a:xfrm>
            <a:off x="473725" y="311014"/>
            <a:ext cx="8218583" cy="595568"/>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000">
                <a:solidFill>
                  <a:srgbClr val="327176"/>
                </a:solidFill>
                <a:latin typeface="Arial"/>
                <a:ea typeface="Arial"/>
                <a:cs typeface="Arial"/>
                <a:sym typeface="Arial"/>
              </a:rPr>
              <a:t>ENERGY CONSUMPTION LEVELS IN DIFFERENT STAGES OF THE TEXTILE AND GARMENT INDUSTRY</a:t>
            </a:r>
            <a:endParaRPr sz="2000">
              <a:solidFill>
                <a:srgbClr val="327176"/>
              </a:solidFill>
              <a:latin typeface="Arial"/>
              <a:ea typeface="Arial"/>
              <a:cs typeface="Arial"/>
              <a:sym typeface="Arial"/>
            </a:endParaRPr>
          </a:p>
        </p:txBody>
      </p:sp>
      <p:graphicFrame>
        <p:nvGraphicFramePr>
          <p:cNvPr id="696" name="Google Shape;696;p8"/>
          <p:cNvGraphicFramePr/>
          <p:nvPr/>
        </p:nvGraphicFramePr>
        <p:xfrm>
          <a:off x="1169194" y="1533908"/>
          <a:ext cx="6799575" cy="1796000"/>
        </p:xfrm>
        <a:graphic>
          <a:graphicData uri="http://schemas.openxmlformats.org/drawingml/2006/table">
            <a:tbl>
              <a:tblPr firstRow="1" bandRow="1">
                <a:noFill/>
                <a:tableStyleId>{149BDF9F-D65C-43B4-9603-5B7A57845CB0}</a:tableStyleId>
              </a:tblPr>
              <a:tblGrid>
                <a:gridCol w="2266525">
                  <a:extLst>
                    <a:ext uri="{9D8B030D-6E8A-4147-A177-3AD203B41FA5}">
                      <a16:colId xmlns:a16="http://schemas.microsoft.com/office/drawing/2014/main" val="20000"/>
                    </a:ext>
                  </a:extLst>
                </a:gridCol>
                <a:gridCol w="2266525">
                  <a:extLst>
                    <a:ext uri="{9D8B030D-6E8A-4147-A177-3AD203B41FA5}">
                      <a16:colId xmlns:a16="http://schemas.microsoft.com/office/drawing/2014/main" val="20001"/>
                    </a:ext>
                  </a:extLst>
                </a:gridCol>
                <a:gridCol w="2266525">
                  <a:extLst>
                    <a:ext uri="{9D8B030D-6E8A-4147-A177-3AD203B41FA5}">
                      <a16:colId xmlns:a16="http://schemas.microsoft.com/office/drawing/2014/main" val="20002"/>
                    </a:ext>
                  </a:extLst>
                </a:gridCol>
              </a:tblGrid>
              <a:tr h="386200">
                <a:tc>
                  <a:txBody>
                    <a:bodyPr/>
                    <a:lstStyle/>
                    <a:p>
                      <a:pPr marL="0" marR="0" lvl="0" indent="0" algn="l" rtl="0">
                        <a:lnSpc>
                          <a:spcPct val="100000"/>
                        </a:lnSpc>
                        <a:spcBef>
                          <a:spcPts val="0"/>
                        </a:spcBef>
                        <a:spcAft>
                          <a:spcPts val="0"/>
                        </a:spcAft>
                        <a:buNone/>
                      </a:pPr>
                      <a:r>
                        <a:rPr lang="en-US" sz="1400" b="0" u="none" strike="noStrike" cap="none" dirty="0"/>
                        <a:t>Textile sector</a:t>
                      </a:r>
                      <a:endParaRPr sz="1400" b="0" u="none" strike="noStrike" cap="none" dirty="0">
                        <a:latin typeface="Arial"/>
                        <a:ea typeface="Arial"/>
                        <a:cs typeface="Arial"/>
                        <a:sym typeface="Arial"/>
                      </a:endParaRPr>
                    </a:p>
                  </a:txBody>
                  <a:tcPr marL="68575" marR="68575" marT="34300" marB="34300"/>
                </a:tc>
                <a:tc>
                  <a:txBody>
                    <a:bodyPr/>
                    <a:lstStyle/>
                    <a:p>
                      <a:pPr marL="0" marR="0" lvl="0" indent="0" algn="l" rtl="0">
                        <a:lnSpc>
                          <a:spcPct val="100000"/>
                        </a:lnSpc>
                        <a:spcBef>
                          <a:spcPts val="0"/>
                        </a:spcBef>
                        <a:spcAft>
                          <a:spcPts val="0"/>
                        </a:spcAft>
                        <a:buNone/>
                      </a:pPr>
                      <a:r>
                        <a:rPr lang="en-US" sz="1400" b="0" u="none" strike="noStrike" cap="none"/>
                        <a:t>Electrical energy (kWh/kg)</a:t>
                      </a:r>
                      <a:endParaRPr sz="1400" b="0" u="none" strike="noStrike" cap="none">
                        <a:latin typeface="Arial"/>
                        <a:ea typeface="Arial"/>
                        <a:cs typeface="Arial"/>
                        <a:sym typeface="Arial"/>
                      </a:endParaRPr>
                    </a:p>
                  </a:txBody>
                  <a:tcPr marL="68575" marR="68575" marT="34300" marB="34300"/>
                </a:tc>
                <a:tc>
                  <a:txBody>
                    <a:bodyPr/>
                    <a:lstStyle/>
                    <a:p>
                      <a:pPr marL="0" marR="0" lvl="0" indent="0" algn="l" rtl="0">
                        <a:lnSpc>
                          <a:spcPct val="100000"/>
                        </a:lnSpc>
                        <a:spcBef>
                          <a:spcPts val="0"/>
                        </a:spcBef>
                        <a:spcAft>
                          <a:spcPts val="0"/>
                        </a:spcAft>
                        <a:buNone/>
                      </a:pPr>
                      <a:r>
                        <a:rPr lang="en-US" sz="1400" b="0" u="none" strike="noStrike" cap="none"/>
                        <a:t>Fuel (HO) , L/kg</a:t>
                      </a:r>
                      <a:endParaRPr sz="1400" b="0" u="none" strike="noStrike" cap="none">
                        <a:latin typeface="Arial"/>
                        <a:ea typeface="Arial"/>
                        <a:cs typeface="Arial"/>
                        <a:sym typeface="Arial"/>
                      </a:endParaRPr>
                    </a:p>
                  </a:txBody>
                  <a:tcPr marL="68575" marR="68575" marT="34300" marB="34300"/>
                </a:tc>
                <a:extLst>
                  <a:ext uri="{0D108BD9-81ED-4DB2-BD59-A6C34878D82A}">
                    <a16:rowId xmlns:a16="http://schemas.microsoft.com/office/drawing/2014/main" val="10000"/>
                  </a:ext>
                </a:extLst>
              </a:tr>
              <a:tr h="278125">
                <a:tc>
                  <a:txBody>
                    <a:bodyPr/>
                    <a:lstStyle/>
                    <a:p>
                      <a:pPr marL="0" marR="0" lvl="0" indent="0" algn="l" rtl="0">
                        <a:lnSpc>
                          <a:spcPct val="100000"/>
                        </a:lnSpc>
                        <a:spcBef>
                          <a:spcPts val="0"/>
                        </a:spcBef>
                        <a:spcAft>
                          <a:spcPts val="0"/>
                        </a:spcAft>
                        <a:buNone/>
                      </a:pPr>
                      <a:r>
                        <a:rPr lang="en-US" sz="1400" u="none" strike="noStrike" cap="none"/>
                        <a:t>Spinning</a:t>
                      </a:r>
                      <a:endParaRPr sz="1400" u="none" strike="noStrike" cap="none">
                        <a:latin typeface="Arial"/>
                        <a:ea typeface="Arial"/>
                        <a:cs typeface="Arial"/>
                        <a:sym typeface="Arial"/>
                      </a:endParaRPr>
                    </a:p>
                  </a:txBody>
                  <a:tcPr marL="68575" marR="68575" marT="34300" marB="34300"/>
                </a:tc>
                <a:tc>
                  <a:txBody>
                    <a:bodyPr/>
                    <a:lstStyle/>
                    <a:p>
                      <a:pPr marL="0" marR="0" lvl="0" indent="0" algn="l" rtl="0">
                        <a:lnSpc>
                          <a:spcPct val="100000"/>
                        </a:lnSpc>
                        <a:spcBef>
                          <a:spcPts val="0"/>
                        </a:spcBef>
                        <a:spcAft>
                          <a:spcPts val="0"/>
                        </a:spcAft>
                        <a:buNone/>
                      </a:pPr>
                      <a:r>
                        <a:rPr lang="en-US" sz="1400" u="none" strike="noStrike" cap="none"/>
                        <a:t>3,6 – 3,8 </a:t>
                      </a:r>
                      <a:endParaRPr sz="1400" u="none" strike="noStrike" cap="none">
                        <a:latin typeface="Arial"/>
                        <a:ea typeface="Arial"/>
                        <a:cs typeface="Arial"/>
                        <a:sym typeface="Arial"/>
                      </a:endParaRPr>
                    </a:p>
                  </a:txBody>
                  <a:tcPr marL="68575" marR="68575" marT="34300" marB="34300"/>
                </a:tc>
                <a:tc>
                  <a:txBody>
                    <a:bodyPr/>
                    <a:lstStyle/>
                    <a:p>
                      <a:pPr marL="0" marR="0" lvl="0" indent="0" algn="l" rtl="0">
                        <a:lnSpc>
                          <a:spcPct val="100000"/>
                        </a:lnSpc>
                        <a:spcBef>
                          <a:spcPts val="0"/>
                        </a:spcBef>
                        <a:spcAft>
                          <a:spcPts val="0"/>
                        </a:spcAft>
                        <a:buNone/>
                      </a:pPr>
                      <a:r>
                        <a:rPr lang="en-US" sz="1400" u="none" strike="noStrike" cap="none" dirty="0"/>
                        <a:t>-</a:t>
                      </a:r>
                      <a:endParaRPr sz="1400" u="none" strike="noStrike" cap="none" dirty="0">
                        <a:latin typeface="Arial"/>
                        <a:ea typeface="Arial"/>
                        <a:cs typeface="Arial"/>
                        <a:sym typeface="Arial"/>
                      </a:endParaRPr>
                    </a:p>
                  </a:txBody>
                  <a:tcPr marL="68575" marR="68575" marT="34300" marB="34300"/>
                </a:tc>
                <a:extLst>
                  <a:ext uri="{0D108BD9-81ED-4DB2-BD59-A6C34878D82A}">
                    <a16:rowId xmlns:a16="http://schemas.microsoft.com/office/drawing/2014/main" val="10001"/>
                  </a:ext>
                </a:extLst>
              </a:tr>
              <a:tr h="278125">
                <a:tc>
                  <a:txBody>
                    <a:bodyPr/>
                    <a:lstStyle/>
                    <a:p>
                      <a:pPr marL="0" marR="0" lvl="0" indent="0" algn="l" rtl="0">
                        <a:lnSpc>
                          <a:spcPct val="100000"/>
                        </a:lnSpc>
                        <a:spcBef>
                          <a:spcPts val="0"/>
                        </a:spcBef>
                        <a:spcAft>
                          <a:spcPts val="0"/>
                        </a:spcAft>
                        <a:buNone/>
                      </a:pPr>
                      <a:r>
                        <a:rPr lang="en-US" sz="1400" u="none" strike="noStrike" cap="none">
                          <a:latin typeface="Arial"/>
                          <a:ea typeface="Arial"/>
                          <a:cs typeface="Arial"/>
                          <a:sym typeface="Arial"/>
                        </a:rPr>
                        <a:t>Knitting</a:t>
                      </a:r>
                      <a:endParaRPr/>
                    </a:p>
                  </a:txBody>
                  <a:tcPr marL="68575" marR="68575" marT="34300" marB="34300"/>
                </a:tc>
                <a:tc>
                  <a:txBody>
                    <a:bodyPr/>
                    <a:lstStyle/>
                    <a:p>
                      <a:pPr marL="0" marR="0" lvl="0" indent="0" algn="l" rtl="0">
                        <a:lnSpc>
                          <a:spcPct val="100000"/>
                        </a:lnSpc>
                        <a:spcBef>
                          <a:spcPts val="0"/>
                        </a:spcBef>
                        <a:spcAft>
                          <a:spcPts val="0"/>
                        </a:spcAft>
                        <a:buNone/>
                      </a:pPr>
                      <a:r>
                        <a:rPr lang="en-US" sz="1400" u="none" strike="noStrike" cap="none" dirty="0"/>
                        <a:t>0,3 – 0,4</a:t>
                      </a:r>
                      <a:endParaRPr sz="1400" u="none" strike="noStrike" cap="none" dirty="0">
                        <a:latin typeface="Arial"/>
                        <a:ea typeface="Arial"/>
                        <a:cs typeface="Arial"/>
                        <a:sym typeface="Arial"/>
                      </a:endParaRPr>
                    </a:p>
                  </a:txBody>
                  <a:tcPr marL="68575" marR="68575" marT="34300" marB="34300"/>
                </a:tc>
                <a:tc>
                  <a:txBody>
                    <a:bodyPr/>
                    <a:lstStyle/>
                    <a:p>
                      <a:pPr marL="0" marR="0" lvl="0" indent="0" algn="l" rtl="0">
                        <a:lnSpc>
                          <a:spcPct val="100000"/>
                        </a:lnSpc>
                        <a:spcBef>
                          <a:spcPts val="0"/>
                        </a:spcBef>
                        <a:spcAft>
                          <a:spcPts val="0"/>
                        </a:spcAft>
                        <a:buNone/>
                      </a:pPr>
                      <a:r>
                        <a:rPr lang="en-US" sz="1400" u="none" strike="noStrike" cap="none" dirty="0"/>
                        <a:t>-</a:t>
                      </a:r>
                      <a:endParaRPr sz="1400" u="none" strike="noStrike" cap="none" dirty="0">
                        <a:latin typeface="Arial"/>
                        <a:ea typeface="Arial"/>
                        <a:cs typeface="Arial"/>
                        <a:sym typeface="Arial"/>
                      </a:endParaRPr>
                    </a:p>
                  </a:txBody>
                  <a:tcPr marL="68575" marR="68575" marT="34300" marB="34300"/>
                </a:tc>
                <a:extLst>
                  <a:ext uri="{0D108BD9-81ED-4DB2-BD59-A6C34878D82A}">
                    <a16:rowId xmlns:a16="http://schemas.microsoft.com/office/drawing/2014/main" val="10002"/>
                  </a:ext>
                </a:extLst>
              </a:tr>
              <a:tr h="278125">
                <a:tc>
                  <a:txBody>
                    <a:bodyPr/>
                    <a:lstStyle/>
                    <a:p>
                      <a:pPr marL="0" marR="0" lvl="0" indent="0" algn="l" rtl="0">
                        <a:lnSpc>
                          <a:spcPct val="100000"/>
                        </a:lnSpc>
                        <a:spcBef>
                          <a:spcPts val="0"/>
                        </a:spcBef>
                        <a:spcAft>
                          <a:spcPts val="0"/>
                        </a:spcAft>
                        <a:buNone/>
                      </a:pPr>
                      <a:r>
                        <a:rPr lang="en-US" sz="1400" u="none" strike="noStrike" cap="none">
                          <a:latin typeface="Arial"/>
                          <a:ea typeface="Arial"/>
                          <a:cs typeface="Arial"/>
                          <a:sym typeface="Arial"/>
                        </a:rPr>
                        <a:t>Weaving</a:t>
                      </a:r>
                      <a:endParaRPr/>
                    </a:p>
                  </a:txBody>
                  <a:tcPr marL="68575" marR="68575" marT="34300" marB="34300"/>
                </a:tc>
                <a:tc>
                  <a:txBody>
                    <a:bodyPr/>
                    <a:lstStyle/>
                    <a:p>
                      <a:pPr marL="0" marR="0" lvl="0" indent="0" algn="l" rtl="0">
                        <a:lnSpc>
                          <a:spcPct val="100000"/>
                        </a:lnSpc>
                        <a:spcBef>
                          <a:spcPts val="0"/>
                        </a:spcBef>
                        <a:spcAft>
                          <a:spcPts val="0"/>
                        </a:spcAft>
                        <a:buNone/>
                      </a:pPr>
                      <a:r>
                        <a:rPr lang="en-US" sz="1400" u="none" strike="noStrike" cap="none"/>
                        <a:t>2 – 2,2</a:t>
                      </a:r>
                      <a:endParaRPr sz="1400" u="none" strike="noStrike" cap="none">
                        <a:latin typeface="Arial"/>
                        <a:ea typeface="Arial"/>
                        <a:cs typeface="Arial"/>
                        <a:sym typeface="Arial"/>
                      </a:endParaRPr>
                    </a:p>
                  </a:txBody>
                  <a:tcPr marL="68575" marR="68575" marT="34300" marB="34300"/>
                </a:tc>
                <a:tc>
                  <a:txBody>
                    <a:bodyPr/>
                    <a:lstStyle/>
                    <a:p>
                      <a:pPr marL="0" marR="0" lvl="0" indent="0" algn="l" rtl="0">
                        <a:lnSpc>
                          <a:spcPct val="100000"/>
                        </a:lnSpc>
                        <a:spcBef>
                          <a:spcPts val="0"/>
                        </a:spcBef>
                        <a:spcAft>
                          <a:spcPts val="0"/>
                        </a:spcAft>
                        <a:buNone/>
                      </a:pPr>
                      <a:r>
                        <a:rPr lang="en-US" sz="1400" u="none" strike="noStrike" cap="none"/>
                        <a:t>0,02 – 0,03</a:t>
                      </a:r>
                      <a:endParaRPr sz="1400" u="none" strike="noStrike" cap="none">
                        <a:latin typeface="Arial"/>
                        <a:ea typeface="Arial"/>
                        <a:cs typeface="Arial"/>
                        <a:sym typeface="Arial"/>
                      </a:endParaRPr>
                    </a:p>
                  </a:txBody>
                  <a:tcPr marL="68575" marR="68575" marT="34300" marB="34300"/>
                </a:tc>
                <a:extLst>
                  <a:ext uri="{0D108BD9-81ED-4DB2-BD59-A6C34878D82A}">
                    <a16:rowId xmlns:a16="http://schemas.microsoft.com/office/drawing/2014/main" val="10003"/>
                  </a:ext>
                </a:extLst>
              </a:tr>
              <a:tr h="278125">
                <a:tc>
                  <a:txBody>
                    <a:bodyPr/>
                    <a:lstStyle/>
                    <a:p>
                      <a:pPr marL="0" marR="0" lvl="0" indent="0" algn="l" rtl="0">
                        <a:lnSpc>
                          <a:spcPct val="100000"/>
                        </a:lnSpc>
                        <a:spcBef>
                          <a:spcPts val="0"/>
                        </a:spcBef>
                        <a:spcAft>
                          <a:spcPts val="0"/>
                        </a:spcAft>
                        <a:buNone/>
                      </a:pPr>
                      <a:r>
                        <a:rPr lang="en-US" sz="1400" u="none" strike="noStrike" cap="none"/>
                        <a:t>Dyeing &amp; Finishing</a:t>
                      </a:r>
                      <a:endParaRPr sz="1400" u="none" strike="noStrike" cap="none">
                        <a:latin typeface="Arial"/>
                        <a:ea typeface="Arial"/>
                        <a:cs typeface="Arial"/>
                        <a:sym typeface="Arial"/>
                      </a:endParaRPr>
                    </a:p>
                  </a:txBody>
                  <a:tcPr marL="68575" marR="68575" marT="34300" marB="34300"/>
                </a:tc>
                <a:tc>
                  <a:txBody>
                    <a:bodyPr/>
                    <a:lstStyle/>
                    <a:p>
                      <a:pPr marL="0" marR="0" lvl="0" indent="0" algn="l" rtl="0">
                        <a:lnSpc>
                          <a:spcPct val="100000"/>
                        </a:lnSpc>
                        <a:spcBef>
                          <a:spcPts val="0"/>
                        </a:spcBef>
                        <a:spcAft>
                          <a:spcPts val="0"/>
                        </a:spcAft>
                        <a:buNone/>
                      </a:pPr>
                      <a:r>
                        <a:rPr lang="en-US" sz="1400" u="none" strike="noStrike" cap="none"/>
                        <a:t>1,6 – 1,7</a:t>
                      </a:r>
                      <a:endParaRPr sz="1400" u="none" strike="noStrike" cap="none">
                        <a:latin typeface="Arial"/>
                        <a:ea typeface="Arial"/>
                        <a:cs typeface="Arial"/>
                        <a:sym typeface="Arial"/>
                      </a:endParaRPr>
                    </a:p>
                  </a:txBody>
                  <a:tcPr marL="68575" marR="68575" marT="34300" marB="34300"/>
                </a:tc>
                <a:tc>
                  <a:txBody>
                    <a:bodyPr/>
                    <a:lstStyle/>
                    <a:p>
                      <a:pPr marL="0" marR="0" lvl="0" indent="0" algn="l" rtl="0">
                        <a:lnSpc>
                          <a:spcPct val="100000"/>
                        </a:lnSpc>
                        <a:spcBef>
                          <a:spcPts val="0"/>
                        </a:spcBef>
                        <a:spcAft>
                          <a:spcPts val="0"/>
                        </a:spcAft>
                        <a:buNone/>
                      </a:pPr>
                      <a:r>
                        <a:rPr lang="en-US" sz="1400" u="none" strike="noStrike" cap="none"/>
                        <a:t>0,6 – 1</a:t>
                      </a:r>
                      <a:endParaRPr sz="1400" u="none" strike="noStrike" cap="none">
                        <a:latin typeface="Arial"/>
                        <a:ea typeface="Arial"/>
                        <a:cs typeface="Arial"/>
                        <a:sym typeface="Arial"/>
                      </a:endParaRPr>
                    </a:p>
                  </a:txBody>
                  <a:tcPr marL="68575" marR="68575" marT="34300" marB="34300"/>
                </a:tc>
                <a:extLst>
                  <a:ext uri="{0D108BD9-81ED-4DB2-BD59-A6C34878D82A}">
                    <a16:rowId xmlns:a16="http://schemas.microsoft.com/office/drawing/2014/main" val="10004"/>
                  </a:ext>
                </a:extLst>
              </a:tr>
              <a:tr h="278125">
                <a:tc>
                  <a:txBody>
                    <a:bodyPr/>
                    <a:lstStyle/>
                    <a:p>
                      <a:pPr marL="0" marR="0" lvl="0" indent="0" algn="l" rtl="0">
                        <a:lnSpc>
                          <a:spcPct val="100000"/>
                        </a:lnSpc>
                        <a:spcBef>
                          <a:spcPts val="0"/>
                        </a:spcBef>
                        <a:spcAft>
                          <a:spcPts val="0"/>
                        </a:spcAft>
                        <a:buNone/>
                      </a:pPr>
                      <a:r>
                        <a:rPr lang="en-US" sz="1400" u="none" strike="noStrike" cap="none">
                          <a:latin typeface="Arial"/>
                          <a:ea typeface="Arial"/>
                          <a:cs typeface="Arial"/>
                          <a:sym typeface="Arial"/>
                        </a:rPr>
                        <a:t>Clothing M/fing</a:t>
                      </a:r>
                      <a:endParaRPr sz="1400" u="none" strike="noStrike" cap="none">
                        <a:latin typeface="Arial"/>
                        <a:ea typeface="Arial"/>
                        <a:cs typeface="Arial"/>
                        <a:sym typeface="Arial"/>
                      </a:endParaRPr>
                    </a:p>
                  </a:txBody>
                  <a:tcPr marL="68575" marR="68575" marT="34300" marB="34300"/>
                </a:tc>
                <a:tc>
                  <a:txBody>
                    <a:bodyPr/>
                    <a:lstStyle/>
                    <a:p>
                      <a:pPr marL="0" marR="0" lvl="0" indent="0" algn="l" rtl="0">
                        <a:lnSpc>
                          <a:spcPct val="100000"/>
                        </a:lnSpc>
                        <a:spcBef>
                          <a:spcPts val="0"/>
                        </a:spcBef>
                        <a:spcAft>
                          <a:spcPts val="0"/>
                        </a:spcAft>
                        <a:buNone/>
                      </a:pPr>
                      <a:r>
                        <a:rPr lang="en-US" sz="1400" u="none" strike="noStrike" cap="none"/>
                        <a:t>0,8 – 1</a:t>
                      </a:r>
                      <a:endParaRPr sz="1400" u="none" strike="noStrike" cap="none">
                        <a:latin typeface="Arial"/>
                        <a:ea typeface="Arial"/>
                        <a:cs typeface="Arial"/>
                        <a:sym typeface="Arial"/>
                      </a:endParaRPr>
                    </a:p>
                  </a:txBody>
                  <a:tcPr marL="68575" marR="68575" marT="34300" marB="34300"/>
                </a:tc>
                <a:tc>
                  <a:txBody>
                    <a:bodyPr/>
                    <a:lstStyle/>
                    <a:p>
                      <a:pPr marL="0" marR="0" lvl="0" indent="0" algn="l" rtl="0">
                        <a:lnSpc>
                          <a:spcPct val="100000"/>
                        </a:lnSpc>
                        <a:spcBef>
                          <a:spcPts val="0"/>
                        </a:spcBef>
                        <a:spcAft>
                          <a:spcPts val="0"/>
                        </a:spcAft>
                        <a:buNone/>
                      </a:pPr>
                      <a:r>
                        <a:rPr lang="en-US" sz="1400" u="none" strike="noStrike" cap="none" dirty="0"/>
                        <a:t>0,1 – 0,2</a:t>
                      </a:r>
                      <a:endParaRPr sz="1400" u="none" strike="noStrike" cap="none" dirty="0">
                        <a:latin typeface="Arial"/>
                        <a:ea typeface="Arial"/>
                        <a:cs typeface="Arial"/>
                        <a:sym typeface="Arial"/>
                      </a:endParaRPr>
                    </a:p>
                  </a:txBody>
                  <a:tcPr marL="68575" marR="68575" marT="34300" marB="34300"/>
                </a:tc>
                <a:extLst>
                  <a:ext uri="{0D108BD9-81ED-4DB2-BD59-A6C34878D82A}">
                    <a16:rowId xmlns:a16="http://schemas.microsoft.com/office/drawing/2014/main" val="10005"/>
                  </a:ext>
                </a:extLst>
              </a:tr>
            </a:tbl>
          </a:graphicData>
        </a:graphic>
      </p:graphicFrame>
      <p:sp>
        <p:nvSpPr>
          <p:cNvPr id="697" name="Google Shape;697;p8"/>
          <p:cNvSpPr/>
          <p:nvPr/>
        </p:nvSpPr>
        <p:spPr>
          <a:xfrm>
            <a:off x="1010187" y="3234019"/>
            <a:ext cx="7117556" cy="685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100" b="0" i="0" u="none" strike="noStrike" cap="none" dirty="0">
                <a:solidFill>
                  <a:srgbClr val="000000"/>
                </a:solidFill>
                <a:latin typeface="Arial"/>
                <a:ea typeface="Arial"/>
                <a:cs typeface="Arial"/>
                <a:sym typeface="Arial"/>
              </a:rPr>
              <a:t>Source: Energy saving </a:t>
            </a:r>
            <a:r>
              <a:rPr lang="en-US" sz="1100" b="0" i="0" u="none" strike="noStrike" cap="none" dirty="0" err="1">
                <a:solidFill>
                  <a:srgbClr val="000000"/>
                </a:solidFill>
                <a:latin typeface="Arial"/>
                <a:ea typeface="Arial"/>
                <a:cs typeface="Arial"/>
                <a:sym typeface="Arial"/>
              </a:rPr>
              <a:t>stragies</a:t>
            </a:r>
            <a:r>
              <a:rPr lang="en-US" sz="1100" b="0" i="0" u="none" strike="noStrike" cap="none" dirty="0">
                <a:solidFill>
                  <a:srgbClr val="000000"/>
                </a:solidFill>
                <a:latin typeface="Arial"/>
                <a:ea typeface="Arial"/>
                <a:cs typeface="Arial"/>
                <a:sym typeface="Arial"/>
              </a:rPr>
              <a:t> in textile industry – the case study of Mauritius</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sp>
        <p:nvSpPr>
          <p:cNvPr id="702" name="Google Shape;702;p9"/>
          <p:cNvSpPr txBox="1">
            <a:spLocks noGrp="1"/>
          </p:cNvSpPr>
          <p:nvPr>
            <p:ph type="body" idx="1"/>
          </p:nvPr>
        </p:nvSpPr>
        <p:spPr>
          <a:xfrm>
            <a:off x="457200" y="1587784"/>
            <a:ext cx="7734300" cy="2270840"/>
          </a:xfrm>
          <a:prstGeom prst="rect">
            <a:avLst/>
          </a:prstGeom>
          <a:noFill/>
          <a:ln>
            <a:noFill/>
          </a:ln>
        </p:spPr>
        <p:txBody>
          <a:bodyPr spcFirstLastPara="1" wrap="square" lIns="91425" tIns="91425" rIns="91425" bIns="91425" anchor="t" anchorCtr="0">
            <a:normAutofit/>
          </a:bodyPr>
          <a:lstStyle/>
          <a:p>
            <a:pPr marL="139700" lvl="0" indent="0" algn="l" rtl="0">
              <a:lnSpc>
                <a:spcPct val="150000"/>
              </a:lnSpc>
              <a:spcBef>
                <a:spcPts val="0"/>
              </a:spcBef>
              <a:spcAft>
                <a:spcPts val="0"/>
              </a:spcAft>
              <a:buSzPts val="1400"/>
              <a:buNone/>
            </a:pPr>
            <a:r>
              <a:rPr lang="en-US" sz="1800" b="1">
                <a:solidFill>
                  <a:srgbClr val="327176"/>
                </a:solidFill>
              </a:rPr>
              <a:t>II. </a:t>
            </a:r>
            <a:endParaRPr/>
          </a:p>
          <a:p>
            <a:pPr marL="139700" lvl="0" indent="0" algn="l" rtl="0">
              <a:lnSpc>
                <a:spcPct val="150000"/>
              </a:lnSpc>
              <a:spcBef>
                <a:spcPts val="0"/>
              </a:spcBef>
              <a:spcAft>
                <a:spcPts val="0"/>
              </a:spcAft>
              <a:buSzPts val="1400"/>
              <a:buNone/>
            </a:pPr>
            <a:r>
              <a:rPr lang="en-US" sz="1800" b="1">
                <a:solidFill>
                  <a:srgbClr val="327176"/>
                </a:solidFill>
              </a:rPr>
              <a:t>Characteristics of yarn production and spinning</a:t>
            </a:r>
            <a:endParaRPr sz="1400" b="1">
              <a:solidFill>
                <a:srgbClr val="327176"/>
              </a:solidFill>
            </a:endParaRPr>
          </a:p>
        </p:txBody>
      </p:sp>
    </p:spTree>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2512</Words>
  <Application>Microsoft Office PowerPoint</Application>
  <PresentationFormat>On-screen Show (16:9)</PresentationFormat>
  <Paragraphs>513</Paragraphs>
  <Slides>41</Slides>
  <Notes>41</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41</vt:i4>
      </vt:variant>
    </vt:vector>
  </HeadingPairs>
  <TitlesOfParts>
    <vt:vector size="50" baseType="lpstr">
      <vt:lpstr>Noto Sans Symbols</vt:lpstr>
      <vt:lpstr>Arial</vt:lpstr>
      <vt:lpstr>Calibri</vt:lpstr>
      <vt:lpstr>Courier New</vt:lpstr>
      <vt:lpstr>Roboto</vt:lpstr>
      <vt:lpstr>Fira Sans Extra Condensed</vt:lpstr>
      <vt:lpstr>Energy Saving Infographics by Slidesgo</vt:lpstr>
      <vt:lpstr>1_Energy Saving Infographics by Slidesgo</vt:lpstr>
      <vt:lpstr>Terra</vt:lpstr>
      <vt:lpstr>TRAINING PROGRAMME  FOR INDUSTRIAL ENTERPRISEs</vt:lpstr>
      <vt:lpstr>Content</vt:lpstr>
      <vt:lpstr>PowerPoint Presentation</vt:lpstr>
      <vt:lpstr>OVERVIEW OF TEXTILE SECTOR</vt:lpstr>
      <vt:lpstr>TEXTILE VALUE CHAIN</vt:lpstr>
      <vt:lpstr>TEXTILE VALUE CHAIN</vt:lpstr>
      <vt:lpstr>FLOWCHART FROM FIBRE TO GARMENT PRODUCT</vt:lpstr>
      <vt:lpstr>ENERGY CONSUMPTION LEVELS IN DIFFERENT STAGES OF THE TEXTILE AND GARMENT INDUSTRY</vt:lpstr>
      <vt:lpstr>PowerPoint Presentation</vt:lpstr>
      <vt:lpstr>YARN PRODUCTION</vt:lpstr>
      <vt:lpstr>YARN PRODUCTION</vt:lpstr>
      <vt:lpstr>YARN PRODUCTION (AKA SPINNING)</vt:lpstr>
      <vt:lpstr>YARN PRODUCTION (AKA SPINNING)</vt:lpstr>
      <vt:lpstr>TEXTILE PROCESS – COTTON FIBER</vt:lpstr>
      <vt:lpstr>TEXTILE PROCESS – POLYESTER FIBER</vt:lpstr>
      <vt:lpstr>SOME TYPES OF FIBERS</vt:lpstr>
      <vt:lpstr>SPINNING ENERGY CONSUMPTION RANGES</vt:lpstr>
      <vt:lpstr>ENERGY BALANCE OF A SPINNING PROCESS</vt:lpstr>
      <vt:lpstr>PowerPoint Presentation</vt:lpstr>
      <vt:lpstr>WEAVING</vt:lpstr>
      <vt:lpstr>WEAVING</vt:lpstr>
      <vt:lpstr>ENERGY BALANCE – EXAMPLE (WEAVING)</vt:lpstr>
      <vt:lpstr>SPINNING ENERGY BENCHMARKING - PAKISTAN</vt:lpstr>
      <vt:lpstr>WEAVING ENERGY CONSUMPTION RANGES</vt:lpstr>
      <vt:lpstr>WET PROCESSING</vt:lpstr>
      <vt:lpstr>WET PROCESSING</vt:lpstr>
      <vt:lpstr>TEXTILE DYEING TECHNOLOGY</vt:lpstr>
      <vt:lpstr>A- DYEING APPROACHES</vt:lpstr>
      <vt:lpstr>B- FABRIC DYEING</vt:lpstr>
      <vt:lpstr>DYEING– BASIC STEPS</vt:lpstr>
      <vt:lpstr>C- FABRIC PRINTING</vt:lpstr>
      <vt:lpstr>D- FINISHING</vt:lpstr>
      <vt:lpstr>Typical energy requirements for textile wet processes –  by product form, machine type, and process</vt:lpstr>
      <vt:lpstr>ENERGY USE IN TEXTILE</vt:lpstr>
      <vt:lpstr>GARMENT</vt:lpstr>
      <vt:lpstr>GARMENT INDUSTRY VALUE CHAIN</vt:lpstr>
      <vt:lpstr>Sewing technology and energy consumption in garment factories</vt:lpstr>
      <vt:lpstr>Sewing technology and energy consumption in garment factories</vt:lpstr>
      <vt:lpstr> ENERGY BALANCE OF A GARMENT FACTORY</vt:lpstr>
      <vt:lpstr> ENERGY USING IN A GARMENT FACTORY – VIETNAM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PROGRAMME  FOR INDUSTRIAL ENTERPRISEs</dc:title>
  <dc:creator>Admin-PC</dc:creator>
  <cp:lastModifiedBy>Phúc Mạnh</cp:lastModifiedBy>
  <cp:revision>1</cp:revision>
  <dcterms:modified xsi:type="dcterms:W3CDTF">2025-05-27T07:56:08Z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2655481</vt:lpwstr>
  </property>
  <property fmtid="{D5CDD505-2E9C-101B-9397-08002B2CF9AE}" name="NXPowerLiteSettings" pid="3">
    <vt:lpwstr>F7000400038000</vt:lpwstr>
  </property>
  <property fmtid="{D5CDD505-2E9C-101B-9397-08002B2CF9AE}" name="NXPowerLiteVersion" pid="4">
    <vt:lpwstr>S11.0.1</vt:lpwstr>
  </property>
</Properties>
</file>